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338" y="-150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781788" y="1136645"/>
            <a:ext cx="576064" cy="80777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4392488" y="576263"/>
            <a:ext cx="792088" cy="792088"/>
          </a:xfrm>
          <a:prstGeom prst="arc">
            <a:avLst>
              <a:gd name="adj1" fmla="val 7608931"/>
              <a:gd name="adj2" fmla="val 12054445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64099" y="1641753"/>
            <a:ext cx="576064" cy="80777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6696744" y="1224335"/>
            <a:ext cx="1202762" cy="1202762"/>
          </a:xfrm>
          <a:prstGeom prst="arc">
            <a:avLst>
              <a:gd name="adj1" fmla="val 10157774"/>
              <a:gd name="adj2" fmla="val 12776849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016224" y="219125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Attach actuator with 10mm diameter pin and secure retaining plate in place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984776" y="21622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Install 30mm diameter range pin on 160mm travel range and </a:t>
            </a:r>
            <a:r>
              <a:rPr lang="en-GB" sz="1600" dirty="0" smtClean="0"/>
              <a:t>secure retaining plate in place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0816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64</cp:revision>
  <dcterms:created xsi:type="dcterms:W3CDTF">2023-01-05T12:05:59Z</dcterms:created>
  <dcterms:modified xsi:type="dcterms:W3CDTF">2023-03-11T21:35:22Z</dcterms:modified>
</cp:coreProperties>
</file>