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2" r:id="rId2"/>
    <p:sldId id="273" r:id="rId3"/>
    <p:sldId id="274" r:id="rId4"/>
    <p:sldId id="275" r:id="rId5"/>
  </p:sldIdLst>
  <p:sldSz cx="9217025" cy="57610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12" d="100"/>
          <a:sy n="112" d="100"/>
        </p:scale>
        <p:origin x="-2022" y="-474"/>
      </p:cViewPr>
      <p:guideLst>
        <p:guide orient="horz" pos="1815"/>
        <p:guide pos="29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1277" y="1789656"/>
            <a:ext cx="7834471" cy="12348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554" y="3264588"/>
            <a:ext cx="6451918" cy="14722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05/06/2023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0223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05/06/2023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7290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2343" y="230709"/>
            <a:ext cx="2073831" cy="49155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851" y="230709"/>
            <a:ext cx="6067875" cy="49155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05/06/2023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6406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05/06/2023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252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082" y="3702001"/>
            <a:ext cx="7834471" cy="114420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8082" y="2441774"/>
            <a:ext cx="7834471" cy="126022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05/06/2023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2998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0851" y="1344243"/>
            <a:ext cx="4070853" cy="38020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5321" y="1344243"/>
            <a:ext cx="4070853" cy="38020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05/06/2023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0228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0851" y="1289566"/>
            <a:ext cx="4072453" cy="5374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851" y="1826996"/>
            <a:ext cx="4072453" cy="33192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2121" y="1289566"/>
            <a:ext cx="4074053" cy="5374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2121" y="1826996"/>
            <a:ext cx="4074053" cy="33192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05/06/2023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397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05/06/2023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470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05/06/2023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474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852" y="229375"/>
            <a:ext cx="3032338" cy="9761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3601" y="229375"/>
            <a:ext cx="5152573" cy="49168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0852" y="1205551"/>
            <a:ext cx="3032338" cy="39407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05/06/2023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337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601" y="4032727"/>
            <a:ext cx="5530215" cy="4760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06601" y="514759"/>
            <a:ext cx="5530215" cy="34566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6601" y="4508813"/>
            <a:ext cx="5530215" cy="6761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05/06/2023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288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0851" y="230709"/>
            <a:ext cx="8295323" cy="960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0851" y="1344243"/>
            <a:ext cx="8295323" cy="3802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0851" y="5339629"/>
            <a:ext cx="2150639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25197-07B4-483D-AF51-A2B299987776}" type="datetimeFigureOut">
              <a:rPr lang="en-GB" smtClean="0"/>
              <a:t>05/06/2023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9150" y="5339629"/>
            <a:ext cx="2918725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05535" y="5339629"/>
            <a:ext cx="2150639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673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"/>
            <a:ext cx="9217025" cy="5760641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765418" y="3869581"/>
            <a:ext cx="0" cy="432048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516756" y="3555782"/>
            <a:ext cx="0" cy="432048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422872" y="3634507"/>
            <a:ext cx="0" cy="432048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160240" y="3384575"/>
            <a:ext cx="0" cy="432048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531916" y="3240559"/>
            <a:ext cx="0" cy="576064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309542" y="2886868"/>
            <a:ext cx="0" cy="613550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907784" y="2668345"/>
            <a:ext cx="0" cy="432048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653660" y="2402940"/>
            <a:ext cx="0" cy="432048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23" r="20278"/>
          <a:stretch/>
        </p:blipFill>
        <p:spPr>
          <a:xfrm>
            <a:off x="864096" y="1728391"/>
            <a:ext cx="1172939" cy="117860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97"/>
          <a:stretch/>
        </p:blipFill>
        <p:spPr>
          <a:xfrm>
            <a:off x="2520279" y="1080319"/>
            <a:ext cx="1529499" cy="10801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2" r="34227"/>
          <a:stretch/>
        </p:blipFill>
        <p:spPr>
          <a:xfrm>
            <a:off x="5699885" y="1800399"/>
            <a:ext cx="1225869" cy="129614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72" r="22929"/>
          <a:stretch/>
        </p:blipFill>
        <p:spPr>
          <a:xfrm>
            <a:off x="7056784" y="1511424"/>
            <a:ext cx="1425350" cy="1081063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991033" y="1905239"/>
            <a:ext cx="298437" cy="2984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984360" y="2448471"/>
            <a:ext cx="298437" cy="2984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2832064" y="1756020"/>
            <a:ext cx="298437" cy="2984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2844692" y="1286314"/>
            <a:ext cx="298437" cy="2984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6355736" y="2140131"/>
            <a:ext cx="298437" cy="2984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6330633" y="2531002"/>
            <a:ext cx="298437" cy="2984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7854810" y="2174412"/>
            <a:ext cx="298437" cy="2984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7897128" y="1612739"/>
            <a:ext cx="298437" cy="2984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7046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"/>
            <a:ext cx="9217025" cy="576064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3024336" y="792287"/>
            <a:ext cx="3409252" cy="815044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64" y="576263"/>
            <a:ext cx="3138808" cy="1961755"/>
          </a:xfrm>
          <a:prstGeom prst="rect">
            <a:avLst/>
          </a:prstGeom>
          <a:ln w="44450">
            <a:solidFill>
              <a:schemeClr val="tx1"/>
            </a:solidFill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3504826" y="4813429"/>
            <a:ext cx="2399830" cy="687776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15" t="23977" r="31103" b="8992"/>
          <a:stretch/>
        </p:blipFill>
        <p:spPr>
          <a:xfrm>
            <a:off x="5184576" y="4320679"/>
            <a:ext cx="1249012" cy="1116137"/>
          </a:xfrm>
          <a:prstGeom prst="rect">
            <a:avLst/>
          </a:prstGeom>
          <a:ln w="349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80523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"/>
            <a:ext cx="9217025" cy="57606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35" r="28106"/>
          <a:stretch/>
        </p:blipFill>
        <p:spPr>
          <a:xfrm>
            <a:off x="5832648" y="118280"/>
            <a:ext cx="3024336" cy="4185693"/>
          </a:xfrm>
          <a:prstGeom prst="rect">
            <a:avLst/>
          </a:prstGeom>
          <a:ln w="44450"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1341347"/>
            <a:ext cx="3730014" cy="233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56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8" r="19838"/>
          <a:stretch/>
        </p:blipFill>
        <p:spPr>
          <a:xfrm>
            <a:off x="173351" y="904225"/>
            <a:ext cx="4723193" cy="4280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5" r="22953"/>
          <a:stretch/>
        </p:blipFill>
        <p:spPr>
          <a:xfrm>
            <a:off x="4738569" y="795473"/>
            <a:ext cx="4262431" cy="424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460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0</Words>
  <Application>Microsoft Office PowerPoint</Application>
  <PresentationFormat>Custom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Hodgkinson</dc:creator>
  <cp:lastModifiedBy>Richard Hodgkinson</cp:lastModifiedBy>
  <cp:revision>78</cp:revision>
  <dcterms:created xsi:type="dcterms:W3CDTF">2023-01-05T12:05:59Z</dcterms:created>
  <dcterms:modified xsi:type="dcterms:W3CDTF">2023-06-05T21:44:07Z</dcterms:modified>
</cp:coreProperties>
</file>