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8" r:id="rId2"/>
    <p:sldId id="269" r:id="rId3"/>
    <p:sldId id="270" r:id="rId4"/>
    <p:sldId id="271" r:id="rId5"/>
  </p:sldIdLst>
  <p:sldSz cx="9217025" cy="57610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30" d="100"/>
          <a:sy n="130" d="100"/>
        </p:scale>
        <p:origin x="-1290" y="-1500"/>
      </p:cViewPr>
      <p:guideLst>
        <p:guide orient="horz" pos="1815"/>
        <p:guide pos="29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1277" y="1789656"/>
            <a:ext cx="7834471" cy="123488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2554" y="3264588"/>
            <a:ext cx="6451918" cy="14722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11/03/2023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0223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11/03/2023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7290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2343" y="230709"/>
            <a:ext cx="2073831" cy="491555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851" y="230709"/>
            <a:ext cx="6067875" cy="491555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11/03/2023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6406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11/03/2023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2522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082" y="3702001"/>
            <a:ext cx="7834471" cy="114420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8082" y="2441774"/>
            <a:ext cx="7834471" cy="126022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11/03/2023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2998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0851" y="1344243"/>
            <a:ext cx="4070853" cy="38020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5321" y="1344243"/>
            <a:ext cx="4070853" cy="38020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11/03/2023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0228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0851" y="1289566"/>
            <a:ext cx="4072453" cy="5374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851" y="1826996"/>
            <a:ext cx="4072453" cy="33192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2121" y="1289566"/>
            <a:ext cx="4074053" cy="5374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2121" y="1826996"/>
            <a:ext cx="4074053" cy="33192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11/03/2023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397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11/03/2023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4700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11/03/2023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474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852" y="229375"/>
            <a:ext cx="3032338" cy="9761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3601" y="229375"/>
            <a:ext cx="5152573" cy="491688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0852" y="1205551"/>
            <a:ext cx="3032338" cy="39407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11/03/2023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7337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601" y="4032727"/>
            <a:ext cx="5530215" cy="4760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06601" y="514759"/>
            <a:ext cx="5530215" cy="34566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6601" y="4508813"/>
            <a:ext cx="5530215" cy="6761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11/03/2023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2886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0851" y="230709"/>
            <a:ext cx="8295323" cy="960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0851" y="1344243"/>
            <a:ext cx="8295323" cy="3802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0851" y="5339629"/>
            <a:ext cx="2150639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25197-07B4-483D-AF51-A2B299987776}" type="datetimeFigureOut">
              <a:rPr lang="en-GB" smtClean="0"/>
              <a:t>11/03/2023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9150" y="5339629"/>
            <a:ext cx="2918725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05535" y="5339629"/>
            <a:ext cx="2150639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673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98"/>
            <a:ext cx="9217025" cy="5760641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3960440" y="1985539"/>
            <a:ext cx="396044" cy="1438163"/>
            <a:chOff x="2957091" y="-493616"/>
            <a:chExt cx="396044" cy="1438163"/>
          </a:xfrm>
        </p:grpSpPr>
        <p:sp>
          <p:nvSpPr>
            <p:cNvPr id="4" name="Parallelogram 3"/>
            <p:cNvSpPr/>
            <p:nvPr/>
          </p:nvSpPr>
          <p:spPr>
            <a:xfrm rot="5400000" flipV="1">
              <a:off x="2639225" y="-175750"/>
              <a:ext cx="1031775" cy="396044"/>
            </a:xfrm>
            <a:prstGeom prst="parallelogram">
              <a:avLst>
                <a:gd name="adj" fmla="val 42645"/>
              </a:avLst>
            </a:prstGeom>
            <a:pattFill prst="pct60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3147202" y="512499"/>
              <a:ext cx="9345" cy="432048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3380175" y="1621848"/>
            <a:ext cx="396044" cy="1424515"/>
            <a:chOff x="2957091" y="-493616"/>
            <a:chExt cx="396044" cy="1424515"/>
          </a:xfrm>
        </p:grpSpPr>
        <p:sp>
          <p:nvSpPr>
            <p:cNvPr id="7" name="Parallelogram 6"/>
            <p:cNvSpPr/>
            <p:nvPr/>
          </p:nvSpPr>
          <p:spPr>
            <a:xfrm rot="5400000" flipV="1">
              <a:off x="2639225" y="-175750"/>
              <a:ext cx="1031775" cy="396044"/>
            </a:xfrm>
            <a:prstGeom prst="parallelogram">
              <a:avLst>
                <a:gd name="adj" fmla="val 42645"/>
              </a:avLst>
            </a:prstGeom>
            <a:pattFill prst="pct60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3147202" y="498851"/>
              <a:ext cx="9345" cy="432048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44016" y="1985539"/>
            <a:ext cx="2304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Add shims until actuator bracket is not trapped between mounting plates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608163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98"/>
            <a:ext cx="9217025" cy="5760640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V="1">
            <a:off x="2276433" y="3920403"/>
            <a:ext cx="1368153" cy="756084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-27823" y="4298445"/>
            <a:ext cx="23042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Use 30mm pin plus shims/tape to help align ends of actuator mounting brackets</a:t>
            </a:r>
            <a:endParaRPr lang="en-GB" sz="16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3144021" y="1568474"/>
            <a:ext cx="1064247" cy="525171"/>
            <a:chOff x="3112217" y="1584376"/>
            <a:chExt cx="1064247" cy="525171"/>
          </a:xfrm>
        </p:grpSpPr>
        <p:grpSp>
          <p:nvGrpSpPr>
            <p:cNvPr id="8" name="Group 7"/>
            <p:cNvGrpSpPr/>
            <p:nvPr/>
          </p:nvGrpSpPr>
          <p:grpSpPr>
            <a:xfrm>
              <a:off x="3112217" y="1638844"/>
              <a:ext cx="1062117" cy="470703"/>
              <a:chOff x="2455472" y="1933588"/>
              <a:chExt cx="1062117" cy="470703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V="1">
                <a:off x="2455472" y="1939615"/>
                <a:ext cx="1062117" cy="46467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H="1">
                <a:off x="3171612" y="1999282"/>
                <a:ext cx="197496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V="1">
                <a:off x="3169126" y="1933588"/>
                <a:ext cx="112521" cy="4922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Connector 12"/>
            <p:cNvCxnSpPr/>
            <p:nvPr/>
          </p:nvCxnSpPr>
          <p:spPr>
            <a:xfrm flipH="1" flipV="1">
              <a:off x="3326266" y="1584376"/>
              <a:ext cx="850198" cy="6049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144016" y="835693"/>
            <a:ext cx="23042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Check the actuator mounting bracket angles are identical using an engineer’s square</a:t>
            </a:r>
            <a:endParaRPr lang="en-GB" sz="1600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7056784" y="3457992"/>
            <a:ext cx="432048" cy="1218496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896544" y="4680840"/>
            <a:ext cx="3888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Pivot holes and end bracket holes should be positioned concentric for correct bracket angle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688926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98"/>
            <a:ext cx="9217025" cy="57606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9713" y="3744615"/>
            <a:ext cx="23042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Add shims (if required) between the pivot lateral guide plates such that the pivot arm is not being trapped</a:t>
            </a:r>
            <a:endParaRPr lang="en-GB" sz="1600" dirty="0"/>
          </a:p>
        </p:txBody>
      </p:sp>
      <p:grpSp>
        <p:nvGrpSpPr>
          <p:cNvPr id="6" name="Group 5"/>
          <p:cNvGrpSpPr/>
          <p:nvPr/>
        </p:nvGrpSpPr>
        <p:grpSpPr>
          <a:xfrm>
            <a:off x="2543969" y="4080394"/>
            <a:ext cx="1216553" cy="1320405"/>
            <a:chOff x="3308146" y="379100"/>
            <a:chExt cx="1216553" cy="1320405"/>
          </a:xfrm>
        </p:grpSpPr>
        <p:sp>
          <p:nvSpPr>
            <p:cNvPr id="7" name="Parallelogram 6"/>
            <p:cNvSpPr/>
            <p:nvPr/>
          </p:nvSpPr>
          <p:spPr>
            <a:xfrm rot="5400000" flipV="1">
              <a:off x="3180624" y="933661"/>
              <a:ext cx="893366" cy="638322"/>
            </a:xfrm>
            <a:prstGeom prst="parallelogram">
              <a:avLst>
                <a:gd name="adj" fmla="val 91753"/>
              </a:avLst>
            </a:prstGeom>
            <a:pattFill prst="pct60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985694" y="379100"/>
              <a:ext cx="539005" cy="538934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024336" y="4080394"/>
            <a:ext cx="1216553" cy="1320405"/>
            <a:chOff x="3308146" y="379100"/>
            <a:chExt cx="1216553" cy="1320405"/>
          </a:xfrm>
        </p:grpSpPr>
        <p:sp>
          <p:nvSpPr>
            <p:cNvPr id="11" name="Parallelogram 10"/>
            <p:cNvSpPr/>
            <p:nvPr/>
          </p:nvSpPr>
          <p:spPr>
            <a:xfrm rot="5400000" flipV="1">
              <a:off x="3180624" y="933661"/>
              <a:ext cx="893366" cy="638322"/>
            </a:xfrm>
            <a:prstGeom prst="parallelogram">
              <a:avLst>
                <a:gd name="adj" fmla="val 91753"/>
              </a:avLst>
            </a:prstGeom>
            <a:pattFill prst="pct60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85694" y="379100"/>
              <a:ext cx="539005" cy="538934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0085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98"/>
            <a:ext cx="9217025" cy="576064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05" y="144215"/>
            <a:ext cx="18361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Fit pivot arm assembly to instrument frame and actuator body to pivot arm with steel pins and shaft collars</a:t>
            </a:r>
            <a:endParaRPr lang="en-GB" sz="16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512168" y="1960097"/>
            <a:ext cx="2160240" cy="2216566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840981" y="1800399"/>
            <a:ext cx="1399379" cy="1080119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884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90</Words>
  <Application>Microsoft Office PowerPoint</Application>
  <PresentationFormat>Custom</PresentationFormat>
  <Paragraphs>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Hodgkinson</dc:creator>
  <cp:lastModifiedBy>Richard Hodgkinson</cp:lastModifiedBy>
  <cp:revision>61</cp:revision>
  <dcterms:created xsi:type="dcterms:W3CDTF">2023-01-05T12:05:59Z</dcterms:created>
  <dcterms:modified xsi:type="dcterms:W3CDTF">2023-03-11T20:22:41Z</dcterms:modified>
</cp:coreProperties>
</file>