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2" autoAdjust="0"/>
    <p:restoredTop sz="94660"/>
  </p:normalViewPr>
  <p:slideViewPr>
    <p:cSldViewPr>
      <p:cViewPr>
        <p:scale>
          <a:sx n="180" d="100"/>
          <a:sy n="180" d="100"/>
        </p:scale>
        <p:origin x="-149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680400"/>
            <a:ext cx="2539286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4852" y="680400"/>
            <a:ext cx="3194181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2200" y="680400"/>
            <a:ext cx="2836364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3880800"/>
            <a:ext cx="2246358" cy="25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8536" y="3880800"/>
            <a:ext cx="3360000" cy="25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4783" y="3880800"/>
            <a:ext cx="2293928" cy="252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228600"/>
            <a:ext cx="64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HX711 Amplifier module advanced modifications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3352800"/>
            <a:ext cx="64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NAU7802 Amplifier module advanced modifications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679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3657" y="0"/>
            <a:ext cx="364174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222" y="3810000"/>
            <a:ext cx="5237778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0807" y="228600"/>
            <a:ext cx="3003593" cy="348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0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10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 Hodgkinson</cp:lastModifiedBy>
  <cp:revision>56</cp:revision>
  <dcterms:created xsi:type="dcterms:W3CDTF">2006-08-16T00:00:00Z</dcterms:created>
  <dcterms:modified xsi:type="dcterms:W3CDTF">2023-09-25T22:10:19Z</dcterms:modified>
</cp:coreProperties>
</file>