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92170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84" y="1608"/>
      </p:cViewPr>
      <p:guideLst>
        <p:guide orient="horz" pos="2904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8" y="2863253"/>
            <a:ext cx="7834471" cy="19756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5222981"/>
            <a:ext cx="6451918" cy="23554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4" y="369109"/>
            <a:ext cx="2073831" cy="7864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2" y="369109"/>
            <a:ext cx="6067875" cy="7864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3" y="5922793"/>
            <a:ext cx="7834471" cy="183060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3" y="3906570"/>
            <a:ext cx="7834471" cy="2016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2" y="2150641"/>
            <a:ext cx="4070853" cy="6082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2" y="2150641"/>
            <a:ext cx="4070853" cy="6082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2" y="2063163"/>
            <a:ext cx="4072453" cy="859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2" y="2922993"/>
            <a:ext cx="4072453" cy="5310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2" y="2063163"/>
            <a:ext cx="4074053" cy="859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2" y="2922993"/>
            <a:ext cx="4074053" cy="5310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366975"/>
            <a:ext cx="3032338" cy="1561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2" y="366975"/>
            <a:ext cx="5152573" cy="786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928749"/>
            <a:ext cx="3032338" cy="6304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2" y="6451918"/>
            <a:ext cx="5530215" cy="7616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2" y="823559"/>
            <a:ext cx="5530215" cy="5530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2" y="7213604"/>
            <a:ext cx="5530215" cy="1081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2" y="369110"/>
            <a:ext cx="8295323" cy="153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2" y="2150641"/>
            <a:ext cx="8295323" cy="608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2" y="8542817"/>
            <a:ext cx="2150639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1" y="8542817"/>
            <a:ext cx="2918725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6" y="8542817"/>
            <a:ext cx="2150639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r="22140"/>
          <a:stretch/>
        </p:blipFill>
        <p:spPr>
          <a:xfrm>
            <a:off x="5857640" y="6495416"/>
            <a:ext cx="3359384" cy="264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61" y="3717366"/>
            <a:ext cx="2139342" cy="265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06" y="875783"/>
            <a:ext cx="3225852" cy="222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" y="6495641"/>
            <a:ext cx="5511600" cy="26491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717696"/>
            <a:ext cx="5511689" cy="2656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" y="303471"/>
            <a:ext cx="5511600" cy="3368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6860" y="0"/>
            <a:ext cx="536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Main PCB exemplar circuit diagram and PCB images</a:t>
            </a:r>
            <a:endParaRPr lang="en-GB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91023" y="0"/>
            <a:ext cx="329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Amplifier PCB exemplar circuit diagram and PCB images</a:t>
            </a:r>
            <a:endParaRPr lang="en-GB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48072" y="8390153"/>
            <a:ext cx="7466493" cy="826871"/>
            <a:chOff x="864096" y="8390153"/>
            <a:chExt cx="7466493" cy="8268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96" y="8390153"/>
              <a:ext cx="1800200" cy="70567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04256" y="8693804"/>
              <a:ext cx="6026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rgbClr val="FF0000"/>
                  </a:solidFill>
                </a:rPr>
                <a:t>Click image for link to </a:t>
              </a:r>
              <a:r>
                <a:rPr lang="en-GB" sz="2800" b="1" dirty="0" err="1" smtClean="0">
                  <a:solidFill>
                    <a:srgbClr val="FF0000"/>
                  </a:solidFill>
                </a:rPr>
                <a:t>KiCad</a:t>
              </a:r>
              <a:r>
                <a:rPr lang="en-GB" sz="2800" b="1" dirty="0" smtClean="0">
                  <a:solidFill>
                    <a:srgbClr val="FF0000"/>
                  </a:solidFill>
                </a:rPr>
                <a:t> files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78</cp:revision>
  <dcterms:created xsi:type="dcterms:W3CDTF">2023-01-05T12:05:59Z</dcterms:created>
  <dcterms:modified xsi:type="dcterms:W3CDTF">2023-10-01T17:42:24Z</dcterms:modified>
</cp:coreProperties>
</file>