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4" r:id="rId4"/>
    <p:sldId id="275" r:id="rId5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1290" y="-1500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9" b="13370"/>
          <a:stretch/>
        </p:blipFill>
        <p:spPr>
          <a:xfrm>
            <a:off x="30068" y="199"/>
            <a:ext cx="5993917" cy="3888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 r="25225" b="21707"/>
          <a:stretch/>
        </p:blipFill>
        <p:spPr>
          <a:xfrm>
            <a:off x="3816424" y="2592487"/>
            <a:ext cx="5328592" cy="303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4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5" cy="57606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3338825">
            <a:off x="6241346" y="337215"/>
            <a:ext cx="775599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 smtClean="0"/>
              <a:t>TL</a:t>
            </a:r>
            <a:endParaRPr lang="en-GB" sz="3600" b="1" u="sng" dirty="0"/>
          </a:p>
        </p:txBody>
      </p:sp>
      <p:sp>
        <p:nvSpPr>
          <p:cNvPr id="5" name="TextBox 4"/>
          <p:cNvSpPr txBox="1"/>
          <p:nvPr/>
        </p:nvSpPr>
        <p:spPr>
          <a:xfrm rot="3338825">
            <a:off x="7867157" y="876103"/>
            <a:ext cx="775599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 smtClean="0"/>
              <a:t>TR</a:t>
            </a:r>
            <a:endParaRPr lang="en-GB" sz="3600" b="1" u="sng" dirty="0"/>
          </a:p>
        </p:txBody>
      </p:sp>
      <p:sp>
        <p:nvSpPr>
          <p:cNvPr id="6" name="TextBox 5"/>
          <p:cNvSpPr txBox="1"/>
          <p:nvPr/>
        </p:nvSpPr>
        <p:spPr>
          <a:xfrm rot="14085311">
            <a:off x="4015644" y="1882838"/>
            <a:ext cx="775599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 smtClean="0"/>
              <a:t>CR</a:t>
            </a:r>
            <a:endParaRPr lang="en-GB" sz="3600" b="1" u="sng" dirty="0"/>
          </a:p>
        </p:txBody>
      </p:sp>
      <p:sp>
        <p:nvSpPr>
          <p:cNvPr id="7" name="TextBox 6"/>
          <p:cNvSpPr txBox="1"/>
          <p:nvPr/>
        </p:nvSpPr>
        <p:spPr>
          <a:xfrm rot="14085311">
            <a:off x="5599820" y="2472550"/>
            <a:ext cx="775599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 smtClean="0"/>
              <a:t>CL</a:t>
            </a:r>
            <a:endParaRPr lang="en-GB" sz="36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6" t="12794" r="27886" b="8313"/>
          <a:stretch/>
        </p:blipFill>
        <p:spPr>
          <a:xfrm>
            <a:off x="864097" y="334648"/>
            <a:ext cx="2658684" cy="2329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07" y="136475"/>
            <a:ext cx="183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“Coach”/ “carriage” bolt used to affix slotted coupling tabs to side panels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114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5" cy="576064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272808" y="2628491"/>
            <a:ext cx="90024" cy="1476164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3" idx="2"/>
          </p:cNvCxnSpPr>
          <p:nvPr/>
        </p:nvCxnSpPr>
        <p:spPr>
          <a:xfrm>
            <a:off x="990096" y="2808511"/>
            <a:ext cx="621076" cy="144016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912768" y="1944415"/>
            <a:ext cx="450064" cy="216024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3" idx="2"/>
          </p:cNvCxnSpPr>
          <p:nvPr/>
        </p:nvCxnSpPr>
        <p:spPr>
          <a:xfrm>
            <a:off x="990096" y="2808511"/>
            <a:ext cx="1170144" cy="2304256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008" y="1485072"/>
            <a:ext cx="1836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Slotted coupling tabs mounted via these holes in side panels for any tensile test range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444744" y="4119171"/>
            <a:ext cx="1836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Non-slotted coupling tabs mounted via these holes in coupling plate for tensile tests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 rot="19291646">
            <a:off x="1605672" y="643147"/>
            <a:ext cx="2275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Actuator fully retracted to mount gas springs</a:t>
            </a:r>
            <a:endParaRPr lang="en-GB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2376264" y="720280"/>
            <a:ext cx="1224136" cy="1008113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7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4" cy="5760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9215245">
            <a:off x="1652147" y="1236272"/>
            <a:ext cx="2275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Actuator fully extended to mount gas springs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840760" y="4293384"/>
            <a:ext cx="2196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Slotted coupling tabs mounted via these holes in side panels for compression test ranges shown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 rot="3673475">
            <a:off x="7548537" y="287646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40mm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 rot="3673475">
            <a:off x="7044481" y="294847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80mm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 rot="3673475">
            <a:off x="6637039" y="316449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120mm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 rot="3673475">
            <a:off x="6252393" y="333810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160mm</a:t>
            </a:r>
            <a:endParaRPr lang="en-GB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848872" y="3312567"/>
            <a:ext cx="72008" cy="1008112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016" y="215169"/>
            <a:ext cx="2004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Non-slotted coupling tabs mounted via these holes in coupling plate for compression tests</a:t>
            </a:r>
            <a:endParaRPr lang="en-GB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705426" y="1872406"/>
            <a:ext cx="1215454" cy="2448273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60140" y="1582498"/>
            <a:ext cx="756084" cy="2666173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60140" y="1582498"/>
            <a:ext cx="1188132" cy="2954205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48272" y="1296342"/>
            <a:ext cx="1224136" cy="1008113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29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94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64</cp:revision>
  <dcterms:created xsi:type="dcterms:W3CDTF">2023-01-05T12:05:59Z</dcterms:created>
  <dcterms:modified xsi:type="dcterms:W3CDTF">2023-03-11T22:45:00Z</dcterms:modified>
</cp:coreProperties>
</file>