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217025" cy="921702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80" d="100"/>
          <a:sy n="80" d="100"/>
        </p:scale>
        <p:origin x="-984" y="-78"/>
      </p:cViewPr>
      <p:guideLst>
        <p:guide orient="horz" pos="2904"/>
        <p:guide pos="290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1278" y="2863253"/>
            <a:ext cx="7834471" cy="197568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2554" y="5222981"/>
            <a:ext cx="6451918" cy="235546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5197-07B4-483D-AF51-A2B299987776}" type="datetimeFigureOut">
              <a:rPr lang="en-GB" smtClean="0"/>
              <a:t>01/10/2023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E0576-65CE-4D58-80C3-8705C138E37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0223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5197-07B4-483D-AF51-A2B299987776}" type="datetimeFigureOut">
              <a:rPr lang="en-GB" smtClean="0"/>
              <a:t>01/10/2023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E0576-65CE-4D58-80C3-8705C138E37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7290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2344" y="369109"/>
            <a:ext cx="2073831" cy="786434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0852" y="369109"/>
            <a:ext cx="6067875" cy="786434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5197-07B4-483D-AF51-A2B299987776}" type="datetimeFigureOut">
              <a:rPr lang="en-GB" smtClean="0"/>
              <a:t>01/10/2023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E0576-65CE-4D58-80C3-8705C138E37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6406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5197-07B4-483D-AF51-A2B299987776}" type="datetimeFigureOut">
              <a:rPr lang="en-GB" smtClean="0"/>
              <a:t>01/10/2023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E0576-65CE-4D58-80C3-8705C138E37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2522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8083" y="5922793"/>
            <a:ext cx="7834471" cy="183060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8083" y="3906570"/>
            <a:ext cx="7834471" cy="201622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5197-07B4-483D-AF51-A2B299987776}" type="datetimeFigureOut">
              <a:rPr lang="en-GB" smtClean="0"/>
              <a:t>01/10/2023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E0576-65CE-4D58-80C3-8705C138E37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2998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0852" y="2150641"/>
            <a:ext cx="4070853" cy="60828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5322" y="2150641"/>
            <a:ext cx="4070853" cy="60828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5197-07B4-483D-AF51-A2B299987776}" type="datetimeFigureOut">
              <a:rPr lang="en-GB" smtClean="0"/>
              <a:t>01/10/2023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E0576-65CE-4D58-80C3-8705C138E37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0228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0852" y="2063163"/>
            <a:ext cx="4072453" cy="85982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852" y="2922993"/>
            <a:ext cx="4072453" cy="531045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82122" y="2063163"/>
            <a:ext cx="4074053" cy="85982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82122" y="2922993"/>
            <a:ext cx="4074053" cy="531045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5197-07B4-483D-AF51-A2B299987776}" type="datetimeFigureOut">
              <a:rPr lang="en-GB" smtClean="0"/>
              <a:t>01/10/2023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E0576-65CE-4D58-80C3-8705C138E37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397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5197-07B4-483D-AF51-A2B299987776}" type="datetimeFigureOut">
              <a:rPr lang="en-GB" smtClean="0"/>
              <a:t>01/10/2023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E0576-65CE-4D58-80C3-8705C138E37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4700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5197-07B4-483D-AF51-A2B299987776}" type="datetimeFigureOut">
              <a:rPr lang="en-GB" smtClean="0"/>
              <a:t>01/10/2023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E0576-65CE-4D58-80C3-8705C138E37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474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852" y="366975"/>
            <a:ext cx="3032338" cy="156177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3602" y="366975"/>
            <a:ext cx="5152573" cy="78664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0852" y="1928749"/>
            <a:ext cx="3032338" cy="630470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5197-07B4-483D-AF51-A2B299987776}" type="datetimeFigureOut">
              <a:rPr lang="en-GB" smtClean="0"/>
              <a:t>01/10/2023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E0576-65CE-4D58-80C3-8705C138E37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7337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6602" y="6451918"/>
            <a:ext cx="5530215" cy="76168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06602" y="823559"/>
            <a:ext cx="5530215" cy="553021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06602" y="7213604"/>
            <a:ext cx="5530215" cy="1081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5197-07B4-483D-AF51-A2B299987776}" type="datetimeFigureOut">
              <a:rPr lang="en-GB" smtClean="0"/>
              <a:t>01/10/2023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E0576-65CE-4D58-80C3-8705C138E37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2886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0852" y="369110"/>
            <a:ext cx="8295323" cy="15361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0852" y="2150641"/>
            <a:ext cx="8295323" cy="60828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0852" y="8542817"/>
            <a:ext cx="2150639" cy="4907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925197-07B4-483D-AF51-A2B299987776}" type="datetimeFigureOut">
              <a:rPr lang="en-GB" smtClean="0"/>
              <a:t>01/10/2023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49151" y="8542817"/>
            <a:ext cx="2918725" cy="4907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05536" y="8542817"/>
            <a:ext cx="2150639" cy="4907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E0576-65CE-4D58-80C3-8705C138E37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6734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19" r="22140"/>
          <a:stretch/>
        </p:blipFill>
        <p:spPr>
          <a:xfrm>
            <a:off x="5857640" y="6495416"/>
            <a:ext cx="3359384" cy="26496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7661" y="3717366"/>
            <a:ext cx="2139342" cy="26568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406" y="875783"/>
            <a:ext cx="3225852" cy="222431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2" y="6495641"/>
            <a:ext cx="5511600" cy="264915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3717696"/>
            <a:ext cx="5511689" cy="265614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2" y="303471"/>
            <a:ext cx="5511600" cy="3368937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46860" y="0"/>
            <a:ext cx="53619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 smtClean="0"/>
              <a:t>Main PCB exemplar circuit diagram and PCB images</a:t>
            </a:r>
            <a:endParaRPr lang="en-GB" sz="16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5891023" y="0"/>
            <a:ext cx="32926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 smtClean="0"/>
              <a:t>Amplifier PCB exemplar circuit diagram and PCB images</a:t>
            </a:r>
            <a:endParaRPr lang="en-GB" sz="1600" b="1" dirty="0"/>
          </a:p>
        </p:txBody>
      </p:sp>
    </p:spTree>
    <p:extLst>
      <p:ext uri="{BB962C8B-B14F-4D97-AF65-F5344CB8AC3E}">
        <p14:creationId xmlns:p14="http://schemas.microsoft.com/office/powerpoint/2010/main" val="3063889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</TotalTime>
  <Words>16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Hodgkinson</dc:creator>
  <cp:lastModifiedBy>Richard Hodgkinson</cp:lastModifiedBy>
  <cp:revision>77</cp:revision>
  <dcterms:created xsi:type="dcterms:W3CDTF">2023-01-05T12:05:59Z</dcterms:created>
  <dcterms:modified xsi:type="dcterms:W3CDTF">2023-10-01T17:14:10Z</dcterms:modified>
</cp:coreProperties>
</file>