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3264" y="-69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29/09/2023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45" y="437919"/>
            <a:ext cx="6390335" cy="488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6284" y="45994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LINK – CLICK TO OPEN/DOWNLOAD FILE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7" y="1841128"/>
            <a:ext cx="2343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73</cp:revision>
  <dcterms:created xsi:type="dcterms:W3CDTF">2023-01-05T12:05:59Z</dcterms:created>
  <dcterms:modified xsi:type="dcterms:W3CDTF">2023-09-29T08:15:30Z</dcterms:modified>
</cp:coreProperties>
</file>