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7" r:id="rId4"/>
    <p:sldId id="266" r:id="rId5"/>
  </p:sldIdLst>
  <p:sldSz cx="9217025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1290" y="-1500"/>
      </p:cViewPr>
      <p:guideLst>
        <p:guide orient="horz" pos="1815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77" y="1789656"/>
            <a:ext cx="7834471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554" y="3264588"/>
            <a:ext cx="645191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43" y="230709"/>
            <a:ext cx="2073831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1" y="230709"/>
            <a:ext cx="6067875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5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82" y="3702001"/>
            <a:ext cx="7834471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82" y="2441774"/>
            <a:ext cx="7834471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5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32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289566"/>
            <a:ext cx="40724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" y="1826996"/>
            <a:ext cx="40724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121" y="1289566"/>
            <a:ext cx="40740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2121" y="1826996"/>
            <a:ext cx="40740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7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52" y="229375"/>
            <a:ext cx="3032338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01" y="229375"/>
            <a:ext cx="5152573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852" y="1205551"/>
            <a:ext cx="3032338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01" y="4032727"/>
            <a:ext cx="553021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601" y="514759"/>
            <a:ext cx="553021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601" y="4508813"/>
            <a:ext cx="553021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8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51" y="230709"/>
            <a:ext cx="8295323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344243"/>
            <a:ext cx="8295323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851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150" y="5339629"/>
            <a:ext cx="291872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5535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7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5" cy="5760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008" y="360239"/>
            <a:ext cx="4464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First loosely fit coupling plate to carriages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 smtClean="0"/>
              <a:t>Then use a dial test indicator attached to instrument frame and probe against an edge of coupling plate (whilst sliding the coupling plate) to align it parallel to the rails, before tightening screws</a:t>
            </a:r>
            <a:endParaRPr lang="en-GB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4608512" y="1152327"/>
            <a:ext cx="996892" cy="2797092"/>
            <a:chOff x="4608512" y="792287"/>
            <a:chExt cx="996892" cy="2797092"/>
          </a:xfrm>
        </p:grpSpPr>
        <p:grpSp>
          <p:nvGrpSpPr>
            <p:cNvPr id="35" name="Group 34"/>
            <p:cNvGrpSpPr/>
            <p:nvPr/>
          </p:nvGrpSpPr>
          <p:grpSpPr>
            <a:xfrm>
              <a:off x="4608512" y="792287"/>
              <a:ext cx="576064" cy="1584176"/>
              <a:chOff x="4608512" y="792287"/>
              <a:chExt cx="576064" cy="158417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608512" y="1005406"/>
                <a:ext cx="576064" cy="1371057"/>
                <a:chOff x="5256584" y="180219"/>
                <a:chExt cx="576064" cy="1371057"/>
              </a:xfrm>
            </p:grpSpPr>
            <p:cxnSp>
              <p:nvCxnSpPr>
                <p:cNvPr id="18" name="Straight Connector 17"/>
                <p:cNvCxnSpPr>
                  <a:stCxn id="11" idx="2"/>
                </p:cNvCxnSpPr>
                <p:nvPr/>
              </p:nvCxnSpPr>
              <p:spPr>
                <a:xfrm flipH="1">
                  <a:off x="5400600" y="1260339"/>
                  <a:ext cx="144016" cy="290937"/>
                </a:xfrm>
                <a:prstGeom prst="line">
                  <a:avLst/>
                </a:prstGeom>
                <a:ln w="412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5256584" y="180219"/>
                  <a:ext cx="576064" cy="1080120"/>
                  <a:chOff x="5616624" y="720279"/>
                  <a:chExt cx="576064" cy="1080120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5832648" y="720279"/>
                    <a:ext cx="144016" cy="108012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5616624" y="851292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3" name="Straight Connector 12"/>
                  <p:cNvCxnSpPr/>
                  <p:nvPr/>
                </p:nvCxnSpPr>
                <p:spPr>
                  <a:xfrm flipV="1">
                    <a:off x="5904680" y="1008311"/>
                    <a:ext cx="144000" cy="14400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4896544" y="792287"/>
                <a:ext cx="24" cy="213119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>
              <a:off x="4885324" y="792287"/>
              <a:ext cx="720080" cy="4320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604579" y="1213115"/>
              <a:ext cx="0" cy="237626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 flipV="1">
            <a:off x="3456384" y="2952527"/>
            <a:ext cx="1368152" cy="288032"/>
          </a:xfrm>
          <a:prstGeom prst="straightConnector1">
            <a:avLst/>
          </a:prstGeom>
          <a:ln w="349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0"/>
          <a:stretch/>
        </p:blipFill>
        <p:spPr>
          <a:xfrm>
            <a:off x="426440" y="936303"/>
            <a:ext cx="7998496" cy="47781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23" t="26569" b="15082"/>
          <a:stretch/>
        </p:blipFill>
        <p:spPr>
          <a:xfrm>
            <a:off x="3258384" y="199"/>
            <a:ext cx="5958641" cy="2337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2689" y="226554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First fit threaded bar and loosely attach coupling block with associated mounting screws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-72008" y="4680719"/>
            <a:ext cx="5040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Then use dial test indicator attached to instrument frame, probing against threaded bar, to rotationally align coupling block by gently tapping the bar, before gently removing the assembly and </a:t>
            </a:r>
            <a:r>
              <a:rPr lang="en-GB" sz="1600" dirty="0" smtClean="0"/>
              <a:t>tightening </a:t>
            </a:r>
            <a:r>
              <a:rPr lang="en-GB" sz="1600" dirty="0" smtClean="0"/>
              <a:t>mounting screws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6336704" y="1080319"/>
            <a:ext cx="1800200" cy="79208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5472608" y="1706978"/>
            <a:ext cx="576064" cy="1584176"/>
            <a:chOff x="5472608" y="1706978"/>
            <a:chExt cx="576064" cy="1584176"/>
          </a:xfrm>
        </p:grpSpPr>
        <p:grpSp>
          <p:nvGrpSpPr>
            <p:cNvPr id="12" name="Group 11"/>
            <p:cNvGrpSpPr/>
            <p:nvPr/>
          </p:nvGrpSpPr>
          <p:grpSpPr>
            <a:xfrm>
              <a:off x="5472608" y="1920097"/>
              <a:ext cx="576064" cy="1371057"/>
              <a:chOff x="5256584" y="180219"/>
              <a:chExt cx="576064" cy="1371057"/>
            </a:xfrm>
          </p:grpSpPr>
          <p:cxnSp>
            <p:nvCxnSpPr>
              <p:cNvPr id="13" name="Straight Connector 12"/>
              <p:cNvCxnSpPr>
                <a:stCxn id="15" idx="2"/>
              </p:cNvCxnSpPr>
              <p:nvPr/>
            </p:nvCxnSpPr>
            <p:spPr>
              <a:xfrm flipH="1">
                <a:off x="5400600" y="1260339"/>
                <a:ext cx="144016" cy="290937"/>
              </a:xfrm>
              <a:prstGeom prst="line">
                <a:avLst/>
              </a:prstGeom>
              <a:ln w="412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256584" y="180219"/>
                <a:ext cx="576064" cy="1080120"/>
                <a:chOff x="5616624" y="720279"/>
                <a:chExt cx="576064" cy="108012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832648" y="720279"/>
                  <a:ext cx="144016" cy="10801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16624" y="851292"/>
                  <a:ext cx="576064" cy="5760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5904680" y="1008311"/>
                  <a:ext cx="144000" cy="14400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Straight Connector 20"/>
            <p:cNvCxnSpPr/>
            <p:nvPr/>
          </p:nvCxnSpPr>
          <p:spPr>
            <a:xfrm flipH="1" flipV="1">
              <a:off x="5760664" y="1706978"/>
              <a:ext cx="24" cy="213119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4945567" y="1620379"/>
            <a:ext cx="803901" cy="108012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956787" y="1620379"/>
            <a:ext cx="0" cy="133214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16624" y="3456583"/>
            <a:ext cx="1080120" cy="238464"/>
          </a:xfrm>
          <a:prstGeom prst="straightConnector1">
            <a:avLst/>
          </a:prstGeom>
          <a:ln w="349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51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8"/>
            <a:ext cx="9217025" cy="5760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2168" y="1512367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Linear scale body attached with M3 countersunk screws and M4 washers to bracket </a:t>
            </a:r>
            <a:endParaRPr lang="en-GB" sz="16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64096" y="1944415"/>
            <a:ext cx="6912768" cy="338437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68152" y="4570363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56784" y="1777959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8552" y="3933344"/>
            <a:ext cx="3960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Align rail parallel to sides of mounting bracket and centred across bracket – check </a:t>
            </a:r>
            <a:r>
              <a:rPr lang="en-GB" sz="1600" dirty="0" err="1" smtClean="0"/>
              <a:t>squareness</a:t>
            </a:r>
            <a:r>
              <a:rPr lang="en-GB" sz="1600" dirty="0" smtClean="0"/>
              <a:t> </a:t>
            </a:r>
            <a:r>
              <a:rPr lang="en-GB" sz="1600" dirty="0"/>
              <a:t>and </a:t>
            </a:r>
            <a:r>
              <a:rPr lang="en-GB" sz="1600" dirty="0" smtClean="0"/>
              <a:t>centring </a:t>
            </a:r>
            <a:r>
              <a:rPr lang="en-GB" sz="1600" dirty="0"/>
              <a:t>using </a:t>
            </a:r>
            <a:r>
              <a:rPr lang="en-GB" sz="1600" dirty="0" smtClean="0"/>
              <a:t>opposite side of mounting bracket (folded bracket may not be precisely square)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3237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259"/>
            <a:ext cx="8352928" cy="5220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09" t="5322" b="2950"/>
          <a:stretch/>
        </p:blipFill>
        <p:spPr>
          <a:xfrm>
            <a:off x="5018227" y="199"/>
            <a:ext cx="4198798" cy="2518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8632" y="1584375"/>
            <a:ext cx="576064" cy="86409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912768" y="2448471"/>
            <a:ext cx="2088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Linear scale rail spaced by ~2x M5 washers at both ends. Rail nut used in slotted plate end, opposite end is a tapped hole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24735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Linear scale bracket attaches using holes in instrument side plates</a:t>
            </a:r>
            <a:endParaRPr lang="en-GB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64096" y="2664495"/>
            <a:ext cx="864096" cy="2088232"/>
          </a:xfrm>
          <a:prstGeom prst="straightConnector1">
            <a:avLst/>
          </a:prstGeom>
          <a:ln w="349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4096" y="2304455"/>
            <a:ext cx="1872208" cy="2448272"/>
          </a:xfrm>
          <a:prstGeom prst="straightConnector1">
            <a:avLst/>
          </a:prstGeom>
          <a:ln w="349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0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173</Words>
  <Application>Microsoft Office PowerPoint</Application>
  <PresentationFormat>Custom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Hodgkinson</dc:creator>
  <cp:lastModifiedBy>Richard Hodgkinson</cp:lastModifiedBy>
  <cp:revision>64</cp:revision>
  <dcterms:created xsi:type="dcterms:W3CDTF">2023-01-05T12:05:59Z</dcterms:created>
  <dcterms:modified xsi:type="dcterms:W3CDTF">2023-03-11T21:19:58Z</dcterms:modified>
</cp:coreProperties>
</file>