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</p:sldIdLst>
  <p:sldSz cx="9217025" cy="57610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-864" y="-84"/>
      </p:cViewPr>
      <p:guideLst>
        <p:guide orient="horz" pos="1815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277" y="1789656"/>
            <a:ext cx="7834471" cy="1234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554" y="3264588"/>
            <a:ext cx="6451918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22/08/2023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22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22/08/2023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29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2343" y="230709"/>
            <a:ext cx="2073831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1" y="230709"/>
            <a:ext cx="6067875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22/08/2023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40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22/08/2023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52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082" y="3702001"/>
            <a:ext cx="7834471" cy="11442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082" y="2441774"/>
            <a:ext cx="7834471" cy="12602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22/08/2023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99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851" y="1344243"/>
            <a:ext cx="4070853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5321" y="1344243"/>
            <a:ext cx="4070853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22/08/2023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22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51" y="1289566"/>
            <a:ext cx="4072453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851" y="1826996"/>
            <a:ext cx="4072453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2121" y="1289566"/>
            <a:ext cx="4074053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2121" y="1826996"/>
            <a:ext cx="4074053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22/08/2023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9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22/08/2023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70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22/08/2023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52" y="229375"/>
            <a:ext cx="3032338" cy="9761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01" y="229375"/>
            <a:ext cx="5152573" cy="4916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852" y="1205551"/>
            <a:ext cx="3032338" cy="39407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22/08/2023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3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01" y="4032727"/>
            <a:ext cx="5530215" cy="476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06601" y="514759"/>
            <a:ext cx="5530215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6601" y="4508813"/>
            <a:ext cx="5530215" cy="6761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22/08/2023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88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851" y="230709"/>
            <a:ext cx="8295323" cy="96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51" y="1344243"/>
            <a:ext cx="8295323" cy="380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0851" y="5339629"/>
            <a:ext cx="21506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5197-07B4-483D-AF51-A2B299987776}" type="datetimeFigureOut">
              <a:rPr lang="en-GB" smtClean="0"/>
              <a:t>22/08/2023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9150" y="5339629"/>
            <a:ext cx="2918725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5535" y="5339629"/>
            <a:ext cx="21506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73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288118"/>
            <a:ext cx="6840760" cy="4275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24" y="216223"/>
            <a:ext cx="5976664" cy="37354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36304" y="143074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Fit plugs flush to surface and lightly thread lock </a:t>
            </a:r>
            <a:r>
              <a:rPr lang="en-GB" sz="1600" dirty="0" smtClean="0"/>
              <a:t>into </a:t>
            </a:r>
            <a:r>
              <a:rPr lang="en-GB" sz="1600" dirty="0" smtClean="0"/>
              <a:t>place</a:t>
            </a:r>
            <a:endParaRPr lang="en-GB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3" t="14878" r="15822" b="4213"/>
          <a:stretch/>
        </p:blipFill>
        <p:spPr>
          <a:xfrm>
            <a:off x="72008" y="72207"/>
            <a:ext cx="1512168" cy="141961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872208" y="936303"/>
            <a:ext cx="4680520" cy="72008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12168" y="1368351"/>
            <a:ext cx="936104" cy="115212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30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8" y="558261"/>
            <a:ext cx="7920880" cy="49505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332360" y="161631"/>
            <a:ext cx="0" cy="436467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72608" y="558261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Mount with 8x </a:t>
            </a:r>
          </a:p>
          <a:p>
            <a:pPr algn="ctr"/>
            <a:r>
              <a:rPr lang="en-GB" sz="1600" dirty="0" smtClean="0"/>
              <a:t>M5x45mm cap head screw</a:t>
            </a:r>
            <a:endParaRPr lang="en-GB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80720" y="3473930"/>
            <a:ext cx="2016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Orient load cell to direct cable near parallel to straight edges of mounting plate</a:t>
            </a:r>
            <a:endParaRPr lang="en-GB" sz="16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96744" y="3195554"/>
            <a:ext cx="1224136" cy="135015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00800" y="1389258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Plugs should face each other</a:t>
            </a:r>
            <a:endParaRPr lang="en-GB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724636" y="1755799"/>
            <a:ext cx="1476164" cy="436467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88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0" t="25791" r="3548" b="7410"/>
          <a:stretch/>
        </p:blipFill>
        <p:spPr>
          <a:xfrm>
            <a:off x="147320" y="144215"/>
            <a:ext cx="7517113" cy="3384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8072" y="3672607"/>
            <a:ext cx="3168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50kg load cell mounted between two thread adaptors – </a:t>
            </a:r>
            <a:r>
              <a:rPr lang="en-GB" sz="1600" dirty="0"/>
              <a:t>tighten by hand </a:t>
            </a:r>
            <a:r>
              <a:rPr lang="en-GB" sz="1600" dirty="0" smtClean="0"/>
              <a:t>only. Ideally use shake proof split washers. </a:t>
            </a:r>
            <a:endParaRPr lang="en-GB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7" t="6632" r="16339" b="2604"/>
          <a:stretch/>
        </p:blipFill>
        <p:spPr>
          <a:xfrm>
            <a:off x="5349035" y="2520479"/>
            <a:ext cx="3795981" cy="31683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232248" y="1800399"/>
            <a:ext cx="180020" cy="180020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92288" y="1656383"/>
            <a:ext cx="2592288" cy="1944216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90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2" r="26367"/>
          <a:stretch/>
        </p:blipFill>
        <p:spPr>
          <a:xfrm>
            <a:off x="72008" y="-10466"/>
            <a:ext cx="4115515" cy="57606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6" r="21171"/>
          <a:stretch/>
        </p:blipFill>
        <p:spPr>
          <a:xfrm>
            <a:off x="4981432" y="199"/>
            <a:ext cx="4012443" cy="57606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28392" y="144215"/>
            <a:ext cx="2016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Mount centring ring with 2x M4x25mm countersunk head screws</a:t>
            </a:r>
            <a:endParaRPr lang="en-GB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192688" y="4539605"/>
            <a:ext cx="2016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Mount alignment and associated cap plate with 3x M8x40mm cap head screws</a:t>
            </a:r>
            <a:endParaRPr lang="en-GB" sz="16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48272" y="1008311"/>
            <a:ext cx="1224136" cy="36004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200800" y="4104655"/>
            <a:ext cx="216024" cy="43495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84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440" y="2320917"/>
            <a:ext cx="5253065" cy="32831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8"/>
            <a:ext cx="5415004" cy="33843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32648" y="651173"/>
            <a:ext cx="2880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Closest approach at 160mm travel: stud length ensures clash should not occur with clamp (given clamp orientation shown)</a:t>
            </a:r>
            <a:endParaRPr lang="en-GB" sz="16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586972" y="1944415"/>
            <a:ext cx="685836" cy="1296144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8032" y="3600599"/>
            <a:ext cx="2088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Stud and right hand nut lightly thread locked into clamp body</a:t>
            </a:r>
            <a:endParaRPr lang="en-GB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440160" y="2448471"/>
            <a:ext cx="432048" cy="1077626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7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367" y="2070627"/>
            <a:ext cx="5904657" cy="36904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7" t="6291" r="7454" b="-3035"/>
          <a:stretch/>
        </p:blipFill>
        <p:spPr>
          <a:xfrm>
            <a:off x="279400" y="222249"/>
            <a:ext cx="4427011" cy="30903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4056" y="3240559"/>
            <a:ext cx="2520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Stud lightly thread locked into compression plate body and last nut lightly thread locked into place</a:t>
            </a:r>
            <a:endParaRPr lang="en-GB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400600" y="681370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Stud length and nut stack </a:t>
            </a:r>
            <a:r>
              <a:rPr lang="en-GB" sz="1600" dirty="0"/>
              <a:t>ensures clash should not occur with </a:t>
            </a:r>
            <a:r>
              <a:rPr lang="en-GB" sz="1600" dirty="0" smtClean="0"/>
              <a:t>compression plate</a:t>
            </a:r>
            <a:endParaRPr lang="en-GB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60240" y="2232448"/>
            <a:ext cx="1080119" cy="936103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697578" y="2442687"/>
            <a:ext cx="113402" cy="653856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95352" y="1584375"/>
            <a:ext cx="809504" cy="1656184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91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9217025" cy="57606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56784" y="1512367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Stud lightly thread locked into clamp body</a:t>
            </a:r>
            <a:endParaRPr lang="en-GB" sz="16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880447" y="2165800"/>
            <a:ext cx="799454" cy="49586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40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9217025" cy="57606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28792" y="1443261"/>
            <a:ext cx="1656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Stud lightly thread locked into compression plate body</a:t>
            </a:r>
            <a:endParaRPr lang="en-GB" sz="16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480720" y="2384650"/>
            <a:ext cx="799454" cy="49586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57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155</Words>
  <Application>Microsoft Office PowerPoint</Application>
  <PresentationFormat>Custom</PresentationFormat>
  <Paragraphs>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Hodgkinson</dc:creator>
  <cp:lastModifiedBy>Richard Hodgkinson</cp:lastModifiedBy>
  <cp:revision>87</cp:revision>
  <dcterms:created xsi:type="dcterms:W3CDTF">2023-01-05T12:05:59Z</dcterms:created>
  <dcterms:modified xsi:type="dcterms:W3CDTF">2023-08-22T18:33:07Z</dcterms:modified>
</cp:coreProperties>
</file>