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217025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1554" y="-150"/>
      </p:cViewPr>
      <p:guideLst>
        <p:guide orient="horz" pos="1815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277" y="1789656"/>
            <a:ext cx="7834471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554" y="3264588"/>
            <a:ext cx="645191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2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43" y="230709"/>
            <a:ext cx="2073831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1" y="230709"/>
            <a:ext cx="6067875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5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82" y="3702001"/>
            <a:ext cx="7834471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82" y="2441774"/>
            <a:ext cx="7834471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5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32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2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289566"/>
            <a:ext cx="40724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" y="1826996"/>
            <a:ext cx="40724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121" y="1289566"/>
            <a:ext cx="40740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2121" y="1826996"/>
            <a:ext cx="40740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07/05/2023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07/05/2023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7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07/05/2023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52" y="229375"/>
            <a:ext cx="3032338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01" y="229375"/>
            <a:ext cx="5152573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852" y="1205551"/>
            <a:ext cx="3032338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01" y="4032727"/>
            <a:ext cx="5530215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601" y="514759"/>
            <a:ext cx="553021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601" y="4508813"/>
            <a:ext cx="5530215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8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51" y="230709"/>
            <a:ext cx="8295323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344243"/>
            <a:ext cx="8295323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851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5197-07B4-483D-AF51-A2B299987776}" type="datetimeFigureOut">
              <a:rPr lang="en-GB" smtClean="0"/>
              <a:t>07/05/2023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150" y="5339629"/>
            <a:ext cx="291872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5535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7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2" y="432247"/>
            <a:ext cx="7834470" cy="48965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35815" y="1845112"/>
            <a:ext cx="1782198" cy="1323439"/>
          </a:xfrm>
          <a:prstGeom prst="rect">
            <a:avLst/>
          </a:prstGeom>
          <a:noFill/>
          <a:ln>
            <a:noFill/>
            <a:tailEnd type="none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Adjust strips/cord to produce a slight upward angle of jaw relative to clamp body</a:t>
            </a:r>
            <a:endParaRPr lang="en-GB" sz="1600" dirty="0"/>
          </a:p>
        </p:txBody>
      </p:sp>
      <p:grpSp>
        <p:nvGrpSpPr>
          <p:cNvPr id="14" name="Group 13"/>
          <p:cNvGrpSpPr/>
          <p:nvPr/>
        </p:nvGrpSpPr>
        <p:grpSpPr>
          <a:xfrm rot="21369699">
            <a:off x="5693901" y="3307980"/>
            <a:ext cx="2232248" cy="232218"/>
            <a:chOff x="7002778" y="2909133"/>
            <a:chExt cx="1278142" cy="360040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7002778" y="3197165"/>
              <a:ext cx="1278142" cy="7200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002778" y="2909133"/>
              <a:ext cx="1224136" cy="36004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388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Hodgkinson</dc:creator>
  <cp:lastModifiedBy>Richard Hodgkinson</cp:lastModifiedBy>
  <cp:revision>69</cp:revision>
  <dcterms:created xsi:type="dcterms:W3CDTF">2023-01-05T12:05:59Z</dcterms:created>
  <dcterms:modified xsi:type="dcterms:W3CDTF">2023-05-07T22:59:55Z</dcterms:modified>
</cp:coreProperties>
</file>