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26" d="100"/>
          <a:sy n="226" d="100"/>
        </p:scale>
        <p:origin x="5112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83739" y="363320"/>
            <a:ext cx="731856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24V PSU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28795" y="685800"/>
            <a:ext cx="0" cy="399861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53661" y="1143000"/>
            <a:ext cx="1507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3400" y="990600"/>
            <a:ext cx="15700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47800" y="914400"/>
            <a:ext cx="25958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" y="1524000"/>
            <a:ext cx="15700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47800" y="1447800"/>
            <a:ext cx="25958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795" y="2019300"/>
            <a:ext cx="15700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9051" y="3965332"/>
            <a:ext cx="15700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53221" y="702547"/>
            <a:ext cx="150725" cy="0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53661" y="1673051"/>
            <a:ext cx="68664" cy="3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24000" y="1680167"/>
            <a:ext cx="0" cy="19012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43402" y="1371600"/>
            <a:ext cx="1233398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876800" y="1066800"/>
            <a:ext cx="0" cy="3048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029200" y="1066800"/>
            <a:ext cx="0" cy="30480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029200" y="1371600"/>
            <a:ext cx="131382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52800" y="2057400"/>
            <a:ext cx="0" cy="8874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6200000">
            <a:off x="2821311" y="2311120"/>
            <a:ext cx="888441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 direction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29200" y="1140278"/>
            <a:ext cx="1313822" cy="2564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 drive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810000" y="1066800"/>
            <a:ext cx="0" cy="18780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16200000">
            <a:off x="3278686" y="2309034"/>
            <a:ext cx="884268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Interlock signal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962400" y="1066800"/>
            <a:ext cx="0" cy="151154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362200" y="1600200"/>
            <a:ext cx="589504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Actuator power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114800" y="1600200"/>
            <a:ext cx="2219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1600201"/>
            <a:ext cx="0" cy="13446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034348" y="1325544"/>
            <a:ext cx="1290252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Tacho signal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39051" y="4684416"/>
            <a:ext cx="146224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00200" y="1143000"/>
            <a:ext cx="0" cy="2362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604386" y="3505200"/>
            <a:ext cx="14034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522325" y="3581400"/>
            <a:ext cx="14946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362200" y="1797084"/>
            <a:ext cx="70171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676400" y="3303553"/>
            <a:ext cx="1236368" cy="20164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LED current control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91000" y="3200400"/>
            <a:ext cx="757396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</a:t>
            </a:r>
            <a:r>
              <a:rPr lang="en-GB" sz="900" baseline="30000" dirty="0" smtClean="0">
                <a:solidFill>
                  <a:schemeClr val="tx1"/>
                </a:solidFill>
              </a:rPr>
              <a:t>2</a:t>
            </a:r>
            <a:r>
              <a:rPr lang="en-GB" sz="900" dirty="0" smtClean="0">
                <a:solidFill>
                  <a:schemeClr val="tx1"/>
                </a:solidFill>
              </a:rPr>
              <a:t>C 5v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191000" y="3429000"/>
            <a:ext cx="92444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791200" y="3213100"/>
            <a:ext cx="914399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</a:t>
            </a:r>
            <a:r>
              <a:rPr lang="en-GB" sz="900" baseline="30000" dirty="0" smtClean="0">
                <a:solidFill>
                  <a:schemeClr val="tx1"/>
                </a:solidFill>
              </a:rPr>
              <a:t>2</a:t>
            </a:r>
            <a:r>
              <a:rPr lang="en-GB" sz="900" dirty="0" smtClean="0">
                <a:solidFill>
                  <a:schemeClr val="tx1"/>
                </a:solidFill>
              </a:rPr>
              <a:t>C 3.3v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777802" y="3504015"/>
            <a:ext cx="927798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GPIO</a:t>
            </a:r>
            <a:r>
              <a:rPr lang="en-GB" sz="900" dirty="0" smtClean="0">
                <a:solidFill>
                  <a:schemeClr val="tx1"/>
                </a:solidFill>
              </a:rPr>
              <a:t> 3.3v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777802" y="4497559"/>
            <a:ext cx="927798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SPI 3.3v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09800" y="3965332"/>
            <a:ext cx="4495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133600" y="3657600"/>
            <a:ext cx="844993" cy="2845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5v digital power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447800" y="1981200"/>
            <a:ext cx="25958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447800" y="3965332"/>
            <a:ext cx="15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391398" y="2971800"/>
            <a:ext cx="0" cy="23236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58000" y="2438399"/>
            <a:ext cx="0" cy="76576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165885" y="2432536"/>
            <a:ext cx="747379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0" dirty="0" smtClean="0">
                <a:solidFill>
                  <a:schemeClr val="tx1"/>
                </a:solidFill>
              </a:rPr>
              <a:t>CSI Camera bus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005545" y="2945840"/>
            <a:ext cx="462055" cy="2738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USB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17" idx="3"/>
          </p:cNvCxnSpPr>
          <p:nvPr/>
        </p:nvCxnSpPr>
        <p:spPr>
          <a:xfrm>
            <a:off x="2256307" y="914400"/>
            <a:ext cx="67613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0" idx="3"/>
          </p:cNvCxnSpPr>
          <p:nvPr/>
        </p:nvCxnSpPr>
        <p:spPr>
          <a:xfrm>
            <a:off x="2256307" y="1447800"/>
            <a:ext cx="7323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05000" y="4229101"/>
            <a:ext cx="1188212" cy="3391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b="1" dirty="0" smtClean="0">
                <a:solidFill>
                  <a:schemeClr val="tx1"/>
                </a:solidFill>
              </a:rPr>
              <a:t>External load cell amplifier enclosure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245418" y="4800600"/>
            <a:ext cx="0" cy="762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45418" y="5029200"/>
            <a:ext cx="1570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45418" y="5562600"/>
            <a:ext cx="1570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2" idx="3"/>
          </p:cNvCxnSpPr>
          <p:nvPr/>
        </p:nvCxnSpPr>
        <p:spPr>
          <a:xfrm>
            <a:off x="3262403" y="5183930"/>
            <a:ext cx="100479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276600" y="5713665"/>
            <a:ext cx="106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124200" y="2057400"/>
            <a:ext cx="0" cy="8874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16200000">
            <a:off x="2590801" y="2311120"/>
            <a:ext cx="888439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 </a:t>
            </a:r>
            <a:r>
              <a:rPr lang="en-GB" sz="900" dirty="0" err="1" smtClean="0">
                <a:solidFill>
                  <a:schemeClr val="tx1"/>
                </a:solidFill>
              </a:rPr>
              <a:t>PWM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4267200" y="3436354"/>
            <a:ext cx="0" cy="17475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343400" y="3733801"/>
            <a:ext cx="0" cy="19798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43400" y="3733800"/>
            <a:ext cx="772049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638800" y="3429000"/>
            <a:ext cx="106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38800" y="3733800"/>
            <a:ext cx="106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182730" y="3504015"/>
            <a:ext cx="770270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GPIO</a:t>
            </a:r>
            <a:r>
              <a:rPr lang="en-GB" sz="900" dirty="0" smtClean="0">
                <a:solidFill>
                  <a:schemeClr val="tx1"/>
                </a:solidFill>
              </a:rPr>
              <a:t> 5v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5715001" y="3436354"/>
            <a:ext cx="0" cy="113040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800788" y="4566758"/>
            <a:ext cx="191421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800788" y="4648200"/>
            <a:ext cx="19904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5791200" y="3733801"/>
            <a:ext cx="0" cy="91439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800788" y="4724400"/>
            <a:ext cx="29048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00788" y="2819400"/>
            <a:ext cx="2981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781800" y="28194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1066381" y="5080166"/>
            <a:ext cx="201150" cy="201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1267950" y="5183930"/>
            <a:ext cx="11348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169218" y="5713665"/>
            <a:ext cx="2335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169218" y="5181600"/>
            <a:ext cx="0" cy="5320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057400" y="5334000"/>
            <a:ext cx="34538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5334000"/>
            <a:ext cx="0" cy="53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057400" y="5867400"/>
            <a:ext cx="3546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90" idx="6"/>
          </p:cNvCxnSpPr>
          <p:nvPr/>
        </p:nvCxnSpPr>
        <p:spPr>
          <a:xfrm>
            <a:off x="1267531" y="5610730"/>
            <a:ext cx="7898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1066381" y="5510155"/>
            <a:ext cx="201150" cy="201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381000" y="4991100"/>
            <a:ext cx="76200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Load cell input A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81000" y="5410200"/>
            <a:ext cx="76200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Load cell input B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262974" y="1981200"/>
            <a:ext cx="20800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267200" y="1976331"/>
            <a:ext cx="0" cy="1146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191000" y="3123179"/>
            <a:ext cx="76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034348" y="1981200"/>
            <a:ext cx="130044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Spare analogue pro-micro input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2647321" y="3046394"/>
            <a:ext cx="3604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3093212" y="4461469"/>
            <a:ext cx="792989" cy="3391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Spare data </a:t>
            </a:r>
            <a:r>
              <a:rPr lang="en-GB" sz="900" dirty="0" err="1" smtClean="0">
                <a:solidFill>
                  <a:schemeClr val="tx1"/>
                </a:solidFill>
              </a:rPr>
              <a:t>bussses</a:t>
            </a:r>
            <a:endParaRPr lang="en-GB" sz="900" dirty="0" smtClean="0">
              <a:solidFill>
                <a:schemeClr val="tx1"/>
              </a:solidFill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3581400" y="2057400"/>
            <a:ext cx="0" cy="8874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 rot="16200000">
            <a:off x="3043850" y="2311120"/>
            <a:ext cx="888441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Motor current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25" name="Straight Connector 224"/>
          <p:cNvCxnSpPr>
            <a:stCxn id="4" idx="2"/>
            <a:endCxn id="224" idx="0"/>
          </p:cNvCxnSpPr>
          <p:nvPr/>
        </p:nvCxnSpPr>
        <p:spPr>
          <a:xfrm>
            <a:off x="7200900" y="5011956"/>
            <a:ext cx="0" cy="10214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36" idx="3"/>
          </p:cNvCxnSpPr>
          <p:nvPr/>
        </p:nvCxnSpPr>
        <p:spPr>
          <a:xfrm>
            <a:off x="2245418" y="1981200"/>
            <a:ext cx="11678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362200" y="1790700"/>
            <a:ext cx="0" cy="18563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953000" y="1777594"/>
            <a:ext cx="0" cy="21848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922952" y="1920391"/>
            <a:ext cx="14480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145386" y="3886202"/>
            <a:ext cx="0" cy="791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181600" y="3886202"/>
            <a:ext cx="0" cy="761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353655" y="3962400"/>
            <a:ext cx="0" cy="24600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995354" y="4208401"/>
            <a:ext cx="890848" cy="2417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Digital power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210680" y="4770211"/>
            <a:ext cx="1142120" cy="2417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5V analogue power</a:t>
            </a:r>
          </a:p>
        </p:txBody>
      </p:sp>
      <p:cxnSp>
        <p:nvCxnSpPr>
          <p:cNvPr id="154" name="Straight Connector 153"/>
          <p:cNvCxnSpPr/>
          <p:nvPr/>
        </p:nvCxnSpPr>
        <p:spPr>
          <a:xfrm>
            <a:off x="3565907" y="4076700"/>
            <a:ext cx="313969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575049" y="4076700"/>
            <a:ext cx="1" cy="12882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540809" y="3886202"/>
            <a:ext cx="0" cy="19049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715001" y="4177097"/>
            <a:ext cx="1066800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3.3v power from </a:t>
            </a:r>
            <a:endParaRPr lang="en-GB" sz="900" dirty="0" smtClean="0">
              <a:solidFill>
                <a:schemeClr val="tx1"/>
              </a:solidFill>
            </a:endParaRP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Pi (on-board regulator)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4800600" y="2578344"/>
            <a:ext cx="0" cy="150705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962400" y="2578344"/>
            <a:ext cx="83819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4876800" y="990600"/>
            <a:ext cx="152400" cy="7255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810002" y="994245"/>
            <a:ext cx="152400" cy="72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054725" y="3966614"/>
            <a:ext cx="222321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0800000">
            <a:off x="6054725" y="4076700"/>
            <a:ext cx="222321" cy="0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647321" y="3123179"/>
            <a:ext cx="2756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953000" y="1777594"/>
            <a:ext cx="139002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923562" y="1920391"/>
            <a:ext cx="0" cy="20449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5021453" y="1510564"/>
            <a:ext cx="131235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Tacho power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963297" y="3031872"/>
            <a:ext cx="142103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4791393" y="2941668"/>
            <a:ext cx="31400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05600" y="3200400"/>
            <a:ext cx="990599" cy="18115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Raspberry Pi 4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(</a:t>
            </a:r>
            <a:r>
              <a:rPr lang="en-GB" sz="900" dirty="0" err="1" smtClean="0">
                <a:solidFill>
                  <a:schemeClr val="tx1"/>
                </a:solidFill>
              </a:rPr>
              <a:t>GPIO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smtClean="0">
                <a:solidFill>
                  <a:schemeClr val="tx1"/>
                </a:solidFill>
              </a:rPr>
              <a:t>brought out to pass-through connector: all pins used are via </a:t>
            </a:r>
            <a:r>
              <a:rPr lang="en-GB" sz="900" dirty="0" err="1" smtClean="0">
                <a:solidFill>
                  <a:schemeClr val="tx1"/>
                </a:solidFill>
              </a:rPr>
              <a:t>cuttable</a:t>
            </a:r>
            <a:r>
              <a:rPr lang="en-GB" sz="900" dirty="0" smtClean="0">
                <a:solidFill>
                  <a:schemeClr val="tx1"/>
                </a:solidFill>
              </a:rPr>
              <a:t> jumpers)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7013" y="2944848"/>
            <a:ext cx="1165717" cy="941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Arduino pro-micro (common 5v variant)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5449" y="3200401"/>
            <a:ext cx="523351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BSS138 based level shifter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828800"/>
            <a:ext cx="761163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DC-DC CV Module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4208401"/>
            <a:ext cx="1905000" cy="18113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tx1"/>
              </a:solidFill>
            </a:endParaRPr>
          </a:p>
          <a:p>
            <a:pPr algn="ctr"/>
            <a:endParaRPr lang="en-GB" sz="900" dirty="0" smtClean="0">
              <a:solidFill>
                <a:schemeClr val="tx1"/>
              </a:solidFill>
            </a:endParaRPr>
          </a:p>
          <a:p>
            <a:pPr algn="ctr"/>
            <a:endParaRPr lang="en-GB" sz="900" dirty="0">
              <a:solidFill>
                <a:schemeClr val="tx1"/>
              </a:solidFill>
            </a:endParaRPr>
          </a:p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97818" y="4982780"/>
            <a:ext cx="864585" cy="402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Footprint for NAU7802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2015" y="5483730"/>
            <a:ext cx="864585" cy="459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Footprint for HX711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022" y="1254368"/>
            <a:ext cx="1353178" cy="803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Linear actuator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1" y="2133600"/>
            <a:ext cx="685799" cy="838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Linear scale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(currently via Pi Pico)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3909" y="777910"/>
            <a:ext cx="579493" cy="1279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L298N Bridge driver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3774832"/>
            <a:ext cx="7620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DC-DC CV Module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07385" y="762000"/>
            <a:ext cx="548922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Fuse/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crowbar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475" y="762000"/>
            <a:ext cx="760325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DC-DC CV-CC Module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29544" y="762000"/>
            <a:ext cx="649049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LED Light source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07385" y="1295400"/>
            <a:ext cx="548922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Fuse/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crowbar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7475" y="1295400"/>
            <a:ext cx="760325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DC-DC CV-CC Module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9544" y="1295400"/>
            <a:ext cx="689148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LED Light source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33799" y="762000"/>
            <a:ext cx="1381649" cy="3726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Estop/interlocks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343022" y="2133600"/>
            <a:ext cx="591178" cy="304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Camera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12185" y="4568232"/>
            <a:ext cx="1112015" cy="2323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5V Linear regulator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96496" y="1828800"/>
            <a:ext cx="548922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Fuse/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crowbar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600200" y="3812932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Fuse/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crowbar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752600" y="2925744"/>
            <a:ext cx="904352" cy="327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Hardware jog control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705600" y="5114100"/>
            <a:ext cx="990600" cy="891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User interface and instrument control (monitor/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keyboard/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mouse)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695511" y="4800600"/>
            <a:ext cx="1629089" cy="1204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u="sng" dirty="0" smtClean="0">
                <a:solidFill>
                  <a:schemeClr val="tx1"/>
                </a:solidFill>
              </a:rPr>
              <a:t>Signal key</a:t>
            </a:r>
          </a:p>
          <a:p>
            <a:pPr algn="ctr"/>
            <a:r>
              <a:rPr lang="en-GB" sz="900" b="1" dirty="0" smtClean="0">
                <a:solidFill>
                  <a:srgbClr val="FFC000"/>
                </a:solidFill>
              </a:rPr>
              <a:t>24v Input power</a:t>
            </a:r>
          </a:p>
          <a:p>
            <a:pPr algn="ctr"/>
            <a:r>
              <a:rPr lang="en-GB" sz="900" b="1" dirty="0" smtClean="0">
                <a:solidFill>
                  <a:srgbClr val="FF0000"/>
                </a:solidFill>
              </a:rPr>
              <a:t>5v Digital power</a:t>
            </a:r>
          </a:p>
          <a:p>
            <a:pPr algn="ctr"/>
            <a:r>
              <a:rPr lang="en-GB" sz="900" b="1" dirty="0" smtClean="0">
                <a:solidFill>
                  <a:schemeClr val="accent6"/>
                </a:solidFill>
              </a:rPr>
              <a:t>3.3v Digital power</a:t>
            </a:r>
          </a:p>
          <a:p>
            <a:pPr algn="ctr"/>
            <a:r>
              <a:rPr lang="en-GB" sz="900" b="1" dirty="0" smtClean="0">
                <a:solidFill>
                  <a:srgbClr val="C00000"/>
                </a:solidFill>
              </a:rPr>
              <a:t>5v Analogue power</a:t>
            </a:r>
          </a:p>
          <a:p>
            <a:pPr algn="ctr"/>
            <a:r>
              <a:rPr lang="en-GB" sz="900" b="1" dirty="0">
                <a:solidFill>
                  <a:schemeClr val="accent1"/>
                </a:solidFill>
              </a:rPr>
              <a:t>General signal</a:t>
            </a:r>
          </a:p>
          <a:p>
            <a:pPr algn="ctr"/>
            <a:r>
              <a:rPr lang="en-GB" sz="900" b="1" dirty="0" smtClean="0">
                <a:solidFill>
                  <a:schemeClr val="bg1">
                    <a:lumMod val="65000"/>
                  </a:schemeClr>
                </a:solidFill>
              </a:rPr>
              <a:t>Data bus</a:t>
            </a:r>
          </a:p>
          <a:p>
            <a:pPr algn="ctr"/>
            <a:r>
              <a:rPr lang="en-GB" sz="900" b="1" dirty="0" smtClean="0">
                <a:solidFill>
                  <a:srgbClr val="92D050"/>
                </a:solidFill>
              </a:rPr>
              <a:t>Drive power path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5105400" y="2869816"/>
            <a:ext cx="914400" cy="276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Pi cooling fan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777801" y="3712659"/>
            <a:ext cx="927799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5v power to Pi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3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198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Hodgkinson</cp:lastModifiedBy>
  <cp:revision>51</cp:revision>
  <dcterms:created xsi:type="dcterms:W3CDTF">2006-08-16T00:00:00Z</dcterms:created>
  <dcterms:modified xsi:type="dcterms:W3CDTF">2023-09-24T19:34:00Z</dcterms:modified>
</cp:coreProperties>
</file>