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50406300" cy="28803600"/>
  <p:notesSz cx="6858000" cy="9144000"/>
  <p:defaultTextStyle>
    <a:defPPr>
      <a:defRPr lang="en-US"/>
    </a:defPPr>
    <a:lvl1pPr marL="0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62912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25830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88742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51654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314566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77484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840396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103308" algn="l" defTabSz="452583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" autoAdjust="0"/>
    <p:restoredTop sz="99247" autoAdjust="0"/>
  </p:normalViewPr>
  <p:slideViewPr>
    <p:cSldViewPr>
      <p:cViewPr>
        <p:scale>
          <a:sx n="40" d="100"/>
          <a:sy n="40" d="100"/>
        </p:scale>
        <p:origin x="-870" y="-2250"/>
      </p:cViewPr>
      <p:guideLst>
        <p:guide orient="horz" pos="9072"/>
        <p:guide pos="15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9077-297F-4A6E-9E6F-EE54891B4DC6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AAC6C-30D9-45AA-908D-80BBF2B2F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4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AAC6C-30D9-45AA-908D-80BBF2B2FC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2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AAC6C-30D9-45AA-908D-80BBF2B2FC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09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473" y="8947791"/>
            <a:ext cx="42845355" cy="6174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945" y="16322040"/>
            <a:ext cx="3528441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2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0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44567" y="1153486"/>
            <a:ext cx="11341418" cy="24576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315" y="1153486"/>
            <a:ext cx="33184148" cy="24576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750" y="18508986"/>
            <a:ext cx="42845355" cy="5720715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750" y="12208201"/>
            <a:ext cx="42845355" cy="6300785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2912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2583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8874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5165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1456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7748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4039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0330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315" y="6720846"/>
            <a:ext cx="22262783" cy="19009045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3202" y="6720846"/>
            <a:ext cx="22262783" cy="19009045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315" y="6447475"/>
            <a:ext cx="22271536" cy="2687000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2912" indent="0">
              <a:buNone/>
              <a:defRPr sz="9900" b="1"/>
            </a:lvl2pPr>
            <a:lvl3pPr marL="4525830" indent="0">
              <a:buNone/>
              <a:defRPr sz="8900" b="1"/>
            </a:lvl3pPr>
            <a:lvl4pPr marL="6788742" indent="0">
              <a:buNone/>
              <a:defRPr sz="7900" b="1"/>
            </a:lvl4pPr>
            <a:lvl5pPr marL="9051654" indent="0">
              <a:buNone/>
              <a:defRPr sz="7900" b="1"/>
            </a:lvl5pPr>
            <a:lvl6pPr marL="11314566" indent="0">
              <a:buNone/>
              <a:defRPr sz="7900" b="1"/>
            </a:lvl6pPr>
            <a:lvl7pPr marL="13577484" indent="0">
              <a:buNone/>
              <a:defRPr sz="7900" b="1"/>
            </a:lvl7pPr>
            <a:lvl8pPr marL="15840396" indent="0">
              <a:buNone/>
              <a:defRPr sz="7900" b="1"/>
            </a:lvl8pPr>
            <a:lvl9pPr marL="1810330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315" y="9134475"/>
            <a:ext cx="22271536" cy="16595410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5708" y="6447475"/>
            <a:ext cx="22280285" cy="2687000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2912" indent="0">
              <a:buNone/>
              <a:defRPr sz="9900" b="1"/>
            </a:lvl2pPr>
            <a:lvl3pPr marL="4525830" indent="0">
              <a:buNone/>
              <a:defRPr sz="8900" b="1"/>
            </a:lvl3pPr>
            <a:lvl4pPr marL="6788742" indent="0">
              <a:buNone/>
              <a:defRPr sz="7900" b="1"/>
            </a:lvl4pPr>
            <a:lvl5pPr marL="9051654" indent="0">
              <a:buNone/>
              <a:defRPr sz="7900" b="1"/>
            </a:lvl5pPr>
            <a:lvl6pPr marL="11314566" indent="0">
              <a:buNone/>
              <a:defRPr sz="7900" b="1"/>
            </a:lvl6pPr>
            <a:lvl7pPr marL="13577484" indent="0">
              <a:buNone/>
              <a:defRPr sz="7900" b="1"/>
            </a:lvl7pPr>
            <a:lvl8pPr marL="15840396" indent="0">
              <a:buNone/>
              <a:defRPr sz="7900" b="1"/>
            </a:lvl8pPr>
            <a:lvl9pPr marL="1810330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5708" y="9134475"/>
            <a:ext cx="22280285" cy="16595410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323" y="1146810"/>
            <a:ext cx="16583325" cy="488061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7463" y="1146816"/>
            <a:ext cx="28178522" cy="24583075"/>
          </a:xfrm>
        </p:spPr>
        <p:txBody>
          <a:bodyPr/>
          <a:lstStyle>
            <a:lvl1pPr>
              <a:defRPr sz="15800"/>
            </a:lvl1pPr>
            <a:lvl2pPr>
              <a:defRPr sz="139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323" y="6027426"/>
            <a:ext cx="16583325" cy="19702465"/>
          </a:xfrm>
        </p:spPr>
        <p:txBody>
          <a:bodyPr/>
          <a:lstStyle>
            <a:lvl1pPr marL="0" indent="0">
              <a:buNone/>
              <a:defRPr sz="6900"/>
            </a:lvl1pPr>
            <a:lvl2pPr marL="2262912" indent="0">
              <a:buNone/>
              <a:defRPr sz="5900"/>
            </a:lvl2pPr>
            <a:lvl3pPr marL="4525830" indent="0">
              <a:buNone/>
              <a:defRPr sz="5000"/>
            </a:lvl3pPr>
            <a:lvl4pPr marL="6788742" indent="0">
              <a:buNone/>
              <a:defRPr sz="4500"/>
            </a:lvl4pPr>
            <a:lvl5pPr marL="9051654" indent="0">
              <a:buNone/>
              <a:defRPr sz="4500"/>
            </a:lvl5pPr>
            <a:lvl6pPr marL="11314566" indent="0">
              <a:buNone/>
              <a:defRPr sz="4500"/>
            </a:lvl6pPr>
            <a:lvl7pPr marL="13577484" indent="0">
              <a:buNone/>
              <a:defRPr sz="4500"/>
            </a:lvl7pPr>
            <a:lvl8pPr marL="15840396" indent="0">
              <a:buNone/>
              <a:defRPr sz="4500"/>
            </a:lvl8pPr>
            <a:lvl9pPr marL="18103308" indent="0">
              <a:buNone/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988" y="20162520"/>
            <a:ext cx="30243780" cy="238030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988" y="2573655"/>
            <a:ext cx="30243780" cy="17282160"/>
          </a:xfrm>
        </p:spPr>
        <p:txBody>
          <a:bodyPr/>
          <a:lstStyle>
            <a:lvl1pPr marL="0" indent="0">
              <a:buNone/>
              <a:defRPr sz="15800"/>
            </a:lvl1pPr>
            <a:lvl2pPr marL="2262912" indent="0">
              <a:buNone/>
              <a:defRPr sz="13900"/>
            </a:lvl2pPr>
            <a:lvl3pPr marL="4525830" indent="0">
              <a:buNone/>
              <a:defRPr sz="11900"/>
            </a:lvl3pPr>
            <a:lvl4pPr marL="6788742" indent="0">
              <a:buNone/>
              <a:defRPr sz="9900"/>
            </a:lvl4pPr>
            <a:lvl5pPr marL="9051654" indent="0">
              <a:buNone/>
              <a:defRPr sz="9900"/>
            </a:lvl5pPr>
            <a:lvl6pPr marL="11314566" indent="0">
              <a:buNone/>
              <a:defRPr sz="9900"/>
            </a:lvl6pPr>
            <a:lvl7pPr marL="13577484" indent="0">
              <a:buNone/>
              <a:defRPr sz="9900"/>
            </a:lvl7pPr>
            <a:lvl8pPr marL="15840396" indent="0">
              <a:buNone/>
              <a:defRPr sz="9900"/>
            </a:lvl8pPr>
            <a:lvl9pPr marL="18103308" indent="0">
              <a:buNone/>
              <a:defRPr sz="9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988" y="22542820"/>
            <a:ext cx="30243780" cy="3380420"/>
          </a:xfrm>
        </p:spPr>
        <p:txBody>
          <a:bodyPr/>
          <a:lstStyle>
            <a:lvl1pPr marL="0" indent="0">
              <a:buNone/>
              <a:defRPr sz="6900"/>
            </a:lvl1pPr>
            <a:lvl2pPr marL="2262912" indent="0">
              <a:buNone/>
              <a:defRPr sz="5900"/>
            </a:lvl2pPr>
            <a:lvl3pPr marL="4525830" indent="0">
              <a:buNone/>
              <a:defRPr sz="5000"/>
            </a:lvl3pPr>
            <a:lvl4pPr marL="6788742" indent="0">
              <a:buNone/>
              <a:defRPr sz="4500"/>
            </a:lvl4pPr>
            <a:lvl5pPr marL="9051654" indent="0">
              <a:buNone/>
              <a:defRPr sz="4500"/>
            </a:lvl5pPr>
            <a:lvl6pPr marL="11314566" indent="0">
              <a:buNone/>
              <a:defRPr sz="4500"/>
            </a:lvl6pPr>
            <a:lvl7pPr marL="13577484" indent="0">
              <a:buNone/>
              <a:defRPr sz="4500"/>
            </a:lvl7pPr>
            <a:lvl8pPr marL="15840396" indent="0">
              <a:buNone/>
              <a:defRPr sz="4500"/>
            </a:lvl8pPr>
            <a:lvl9pPr marL="18103308" indent="0">
              <a:buNone/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315" y="1153480"/>
            <a:ext cx="45365670" cy="4800600"/>
          </a:xfrm>
          <a:prstGeom prst="rect">
            <a:avLst/>
          </a:prstGeom>
        </p:spPr>
        <p:txBody>
          <a:bodyPr vert="horz" lIns="452583" tIns="226289" rIns="452583" bIns="226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315" y="6720846"/>
            <a:ext cx="45365670" cy="19009045"/>
          </a:xfrm>
          <a:prstGeom prst="rect">
            <a:avLst/>
          </a:prstGeom>
        </p:spPr>
        <p:txBody>
          <a:bodyPr vert="horz" lIns="452583" tIns="226289" rIns="452583" bIns="226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315" y="26696676"/>
            <a:ext cx="11761470" cy="1533525"/>
          </a:xfrm>
          <a:prstGeom prst="rect">
            <a:avLst/>
          </a:prstGeom>
        </p:spPr>
        <p:txBody>
          <a:bodyPr vert="horz" lIns="452583" tIns="226289" rIns="452583" bIns="226289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2153" y="26696676"/>
            <a:ext cx="15961995" cy="1533525"/>
          </a:xfrm>
          <a:prstGeom prst="rect">
            <a:avLst/>
          </a:prstGeom>
        </p:spPr>
        <p:txBody>
          <a:bodyPr vert="horz" lIns="452583" tIns="226289" rIns="452583" bIns="226289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4515" y="26696676"/>
            <a:ext cx="11761470" cy="1533525"/>
          </a:xfrm>
          <a:prstGeom prst="rect">
            <a:avLst/>
          </a:prstGeom>
        </p:spPr>
        <p:txBody>
          <a:bodyPr vert="horz" lIns="452583" tIns="226289" rIns="452583" bIns="226289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5830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187" indent="-1697187" algn="l" defTabSz="4525830" rtl="0" eaLnBrk="1" latinLnBrk="0" hangingPunct="1">
        <a:spcBef>
          <a:spcPct val="20000"/>
        </a:spcBef>
        <a:buFont typeface="Arial" pitchFamily="34" charset="0"/>
        <a:buChar char="•"/>
        <a:defRPr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236" indent="-1414324" algn="l" defTabSz="4525830" rtl="0" eaLnBrk="1" latinLnBrk="0" hangingPunct="1">
        <a:spcBef>
          <a:spcPct val="20000"/>
        </a:spcBef>
        <a:buFont typeface="Arial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286" indent="-1131456" algn="l" defTabSz="4525830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198" indent="-1131456" algn="l" defTabSz="4525830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3110" indent="-1131456" algn="l" defTabSz="4525830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6028" indent="-1131456" algn="l" defTabSz="452583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08940" indent="-1131456" algn="l" defTabSz="452583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1852" indent="-1131456" algn="l" defTabSz="452583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4764" indent="-1131456" algn="l" defTabSz="452583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2912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5830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8742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1654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4566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7484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0396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3308" algn="l" defTabSz="452583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353" y="218054"/>
            <a:ext cx="50369595" cy="2836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0" y="16959352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8350" y="18864352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38150" y="2461260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6950" y="1719352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950" y="929644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20950" y="86314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2950" y="10710952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4-3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93150" y="10665231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4-3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1350" y="1539240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4-5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67750" y="14824364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4-5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31950" y="1860668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4-6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23350" y="10622279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4-7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44750" y="2628900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88150" y="2628900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55350" y="2628900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93950" y="2628900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150" y="10439400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4-9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150" y="12234952"/>
            <a:ext cx="2362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4-9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95250" y="16348356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4-10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95250" y="20726400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4-10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49850" y="19812000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49550" y="22064752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55309" y="19852175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4-12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94309" y="15097304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4-13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71950" y="21074152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4-13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0327" y="20269200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4-14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4950" y="21988552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4-14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59950" y="15097304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4-4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353" y="218054"/>
            <a:ext cx="50369595" cy="2836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83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7534" y="4812402"/>
            <a:ext cx="49671233" cy="1913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705350" y="140208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 </a:t>
            </a:r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1950" y="116586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8-2 </a:t>
            </a:r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89150" y="54864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8-2 </a:t>
            </a:r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287750" y="54102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8-3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335750" y="113538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8-3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280350" y="216758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8-4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76550" y="112776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8-5 </a:t>
            </a:r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76550" y="128016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8-6 </a:t>
            </a:r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652950" y="99060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8-7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814750" y="140208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8-7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689550" y="64008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8-8 </a:t>
            </a:r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x10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803350" y="180182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8-9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641550" y="199994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8-10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86300" y="103982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8-11 x2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91550" y="135224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27150" y="73502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633150" y="204566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8-13 x2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28750" y="196596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8-14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938950" y="167990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8-14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493035" y="203454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8-15 x2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652950" y="6045653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8-16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67245" y="175610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8-17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62950" y="219456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8-18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468350" y="8426669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8-19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232210" y="14574798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8-19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716750" y="199994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8-20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55350" y="199994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8-20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163550" y="21294804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8-21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163550" y="22555200"/>
            <a:ext cx="381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8-21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1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7534" y="4836050"/>
            <a:ext cx="49671233" cy="1913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Oval 49"/>
          <p:cNvSpPr>
            <a:spLocks noChangeAspect="1"/>
          </p:cNvSpPr>
          <p:nvPr/>
        </p:nvSpPr>
        <p:spPr>
          <a:xfrm>
            <a:off x="48455580" y="7135050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48446880" y="5494020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46126590" y="6315900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8030340" y="5500560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5416216" y="11433396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5463016" y="1374986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4961147" y="13748860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403214" y="11916600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38030340" y="7135050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8720294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17299790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15887246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4488350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3087350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1655302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256406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8849550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7437006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6030150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4621779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3203626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785473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380968" y="17325067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386656" y="18440232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805144" y="18440232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209984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628472" y="18440232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6033312" y="18440232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7438152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8842992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10262094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1668950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13075806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14488350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15895206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7307750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18706646" y="18426584"/>
            <a:ext cx="504000" cy="504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28181774" y="5417024"/>
            <a:ext cx="2050048" cy="785354"/>
            <a:chOff x="28181774" y="5417024"/>
            <a:chExt cx="2050048" cy="785354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28181774" y="584010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29123998" y="541702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29636398" y="5659971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29871822" y="5842378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181774" y="6155670"/>
            <a:ext cx="2050048" cy="785354"/>
            <a:chOff x="28181774" y="5417024"/>
            <a:chExt cx="2050048" cy="785354"/>
          </a:xfrm>
        </p:grpSpPr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28181774" y="584010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29123998" y="541702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9636398" y="5659971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9871822" y="5842378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45216" y="11451165"/>
            <a:ext cx="2050048" cy="785354"/>
            <a:chOff x="28181774" y="5417024"/>
            <a:chExt cx="2050048" cy="785354"/>
          </a:xfrm>
        </p:grpSpPr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8181774" y="584010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9123998" y="541702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29636398" y="5659971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29871822" y="5842378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844585" y="12140589"/>
            <a:ext cx="2050048" cy="785354"/>
            <a:chOff x="28181774" y="5417024"/>
            <a:chExt cx="2050048" cy="785354"/>
          </a:xfrm>
        </p:grpSpPr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8181774" y="584010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29123998" y="5417024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29636398" y="5659971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29871822" y="5842378"/>
              <a:ext cx="360000" cy="360000"/>
            </a:xfrm>
            <a:prstGeom prst="ellipse">
              <a:avLst/>
            </a:pr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54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533046"/>
            <a:ext cx="50406301" cy="973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441150" y="11201400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156150" y="10896600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0750" y="10439400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 x2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49150" y="10482352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 x5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362543" y="14825752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573750" y="11396752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48750" y="11734800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76950" y="9010489"/>
            <a:ext cx="5867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-7 x2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533046"/>
            <a:ext cx="50406301" cy="973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48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7288" y="5011629"/>
            <a:ext cx="50091725" cy="1878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8233350" y="17035552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33350" y="21150352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25-1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07750" y="133350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25-2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34550" y="5512128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93750" y="16459200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25-4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93750" y="20116800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25-4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0750" y="10439400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25-5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4550" y="17187952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25-5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59150" y="11930152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25-6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110150" y="8534400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25-7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950" y="199644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77750" y="187452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211550" y="196596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021550" y="188214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56150" y="6443752"/>
            <a:ext cx="312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25-9</a:t>
            </a:r>
            <a:endParaRPr lang="en-GB" sz="1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2950" y="162306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2950" y="1254496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2950" y="89154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2950" y="538216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25-8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82150" y="751576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3550" y="751576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43550" y="55626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252150" y="133350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25-2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688550" y="62484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25-2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785550" y="60960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25-2</a:t>
            </a:r>
            <a:endParaRPr lang="en-GB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7288" y="5011629"/>
            <a:ext cx="50091725" cy="1878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>
            <a:spLocks noChangeAspect="1"/>
          </p:cNvSpPr>
          <p:nvPr/>
        </p:nvSpPr>
        <p:spPr>
          <a:xfrm>
            <a:off x="46373550" y="128016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4087550" y="13730874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1829624" y="12816474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2359013" y="14754726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5840150" y="63876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382739" y="8301789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5816087" y="14730663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4111613" y="10539663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1849676" y="83058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9498424" y="9389891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2613769" y="5806642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0957259" y="19912012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40883139" y="10563726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7312013" y="10554537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8298602" y="8797926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2776353" y="94014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7194674" y="20652287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25227213" y="6187074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13453972" y="19895718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1830244" y="21034041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9896550" y="88392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44111613" y="7339263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2363024" y="6383589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39896550" y="12292263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8278550" y="12292263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1811570" y="13543548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1809750" y="17253285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5426294" y="7796598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8785819" y="7806705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6887076" y="19098126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811570" y="9980579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1835633" y="6431425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16904231" y="15338207"/>
            <a:ext cx="1537200" cy="15372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13825531" y="15313922"/>
            <a:ext cx="1537200" cy="15372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19939503" y="15346320"/>
            <a:ext cx="1537200" cy="15372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27791361" y="13069448"/>
            <a:ext cx="1537200" cy="15372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30904950" y="13030200"/>
            <a:ext cx="1537200" cy="15372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33952950" y="13069448"/>
            <a:ext cx="1537200" cy="15372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6887076" y="12372272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24926505" y="12102223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24485934" y="14702612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39376350" y="60198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36848550" y="56256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37242750" y="120396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36785550" y="14693400"/>
            <a:ext cx="1080000" cy="1080000"/>
          </a:xfrm>
          <a:prstGeom prst="ellipse">
            <a:avLst/>
          </a:prstGeom>
          <a:noFill/>
          <a:ln w="142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104</Words>
  <Application>Microsoft Office PowerPoint</Application>
  <PresentationFormat>Custom</PresentationFormat>
  <Paragraphs>92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Hodgkinson</cp:lastModifiedBy>
  <cp:revision>55</cp:revision>
  <dcterms:created xsi:type="dcterms:W3CDTF">2006-08-16T00:00:00Z</dcterms:created>
  <dcterms:modified xsi:type="dcterms:W3CDTF">2023-09-18T10:12:49Z</dcterms:modified>
</cp:coreProperties>
</file>