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217025" cy="57610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30" d="100"/>
          <a:sy n="130" d="100"/>
        </p:scale>
        <p:origin x="-1338" y="-1500"/>
      </p:cViewPr>
      <p:guideLst>
        <p:guide orient="horz" pos="1815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1277" y="1789656"/>
            <a:ext cx="7834471" cy="12348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554" y="3264588"/>
            <a:ext cx="6451918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22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29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2343" y="230709"/>
            <a:ext cx="2073831" cy="49155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1" y="230709"/>
            <a:ext cx="6067875" cy="49155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40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252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082" y="3702001"/>
            <a:ext cx="7834471" cy="11442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8082" y="2441774"/>
            <a:ext cx="7834471" cy="126022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299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851" y="1344243"/>
            <a:ext cx="4070853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5321" y="1344243"/>
            <a:ext cx="4070853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022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851" y="1289566"/>
            <a:ext cx="4072453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851" y="1826996"/>
            <a:ext cx="4072453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2121" y="1289566"/>
            <a:ext cx="4074053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2121" y="1826996"/>
            <a:ext cx="4074053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39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470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47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852" y="229375"/>
            <a:ext cx="3032338" cy="9761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01" y="229375"/>
            <a:ext cx="5152573" cy="49168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0852" y="1205551"/>
            <a:ext cx="3032338" cy="39407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33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01" y="4032727"/>
            <a:ext cx="5530215" cy="4760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06601" y="514759"/>
            <a:ext cx="5530215" cy="34566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6601" y="4508813"/>
            <a:ext cx="5530215" cy="6761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88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0851" y="230709"/>
            <a:ext cx="8295323" cy="96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851" y="1344243"/>
            <a:ext cx="8295323" cy="380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0851" y="5339629"/>
            <a:ext cx="2150639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9150" y="5339629"/>
            <a:ext cx="2918725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05535" y="5339629"/>
            <a:ext cx="2150639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673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9217024" cy="576064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490192" y="1512367"/>
            <a:ext cx="2778022" cy="792088"/>
            <a:chOff x="5490192" y="3528591"/>
            <a:chExt cx="2778022" cy="792088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5490192" y="3528591"/>
              <a:ext cx="2664296" cy="792088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 rot="20623071">
              <a:off x="5494106" y="3586841"/>
              <a:ext cx="27741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612mm</a:t>
              </a:r>
              <a:endParaRPr lang="en-GB" sz="1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4432" y="2879133"/>
            <a:ext cx="1512168" cy="433434"/>
            <a:chOff x="1204432" y="5002533"/>
            <a:chExt cx="1512168" cy="433434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498980" y="5075927"/>
              <a:ext cx="1211044" cy="36004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20623071">
              <a:off x="1204432" y="5002533"/>
              <a:ext cx="15121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290mm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3889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Hodgkinson</dc:creator>
  <cp:lastModifiedBy>Richard Hodgkinson</cp:lastModifiedBy>
  <cp:revision>62</cp:revision>
  <dcterms:created xsi:type="dcterms:W3CDTF">2023-01-05T12:05:59Z</dcterms:created>
  <dcterms:modified xsi:type="dcterms:W3CDTF">2023-03-11T20:31:10Z</dcterms:modified>
</cp:coreProperties>
</file>