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2202" y="-108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07/09/2023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438627"/>
            <a:ext cx="6768752" cy="488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764928"/>
            <a:ext cx="24479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6284" y="45994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LINK – CLICK TO OPEN/DOWNLOAD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72</cp:revision>
  <dcterms:created xsi:type="dcterms:W3CDTF">2023-01-05T12:05:59Z</dcterms:created>
  <dcterms:modified xsi:type="dcterms:W3CDTF">2023-09-07T12:00:49Z</dcterms:modified>
</cp:coreProperties>
</file>