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7921625" cy="3600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0" d="100"/>
          <a:sy n="400" d="100"/>
        </p:scale>
        <p:origin x="-714" y="-1038"/>
      </p:cViewPr>
      <p:guideLst>
        <p:guide orient="horz" pos="1134"/>
        <p:guide pos="24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4" y="1118480"/>
            <a:ext cx="6733382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7" y="2040262"/>
            <a:ext cx="5545136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80" y="144192"/>
            <a:ext cx="1782365" cy="3072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3" y="144192"/>
            <a:ext cx="5215070" cy="3072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5" y="2313630"/>
            <a:ext cx="6733382" cy="7150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5" y="1526025"/>
            <a:ext cx="6733382" cy="7875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3" y="840111"/>
            <a:ext cx="3498717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9" y="840111"/>
            <a:ext cx="3498717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805936"/>
            <a:ext cx="3500094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3" y="1141809"/>
            <a:ext cx="3500094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9" y="805936"/>
            <a:ext cx="3501467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9" y="1141809"/>
            <a:ext cx="3501467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5" y="143351"/>
            <a:ext cx="2606161" cy="610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7" y="143352"/>
            <a:ext cx="4428408" cy="30728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5" y="753428"/>
            <a:ext cx="2606161" cy="2462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6" y="2520322"/>
            <a:ext cx="4752975" cy="297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6" y="321707"/>
            <a:ext cx="4752975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6" y="2817859"/>
            <a:ext cx="4752975" cy="422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3" y="144192"/>
            <a:ext cx="7129464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840111"/>
            <a:ext cx="7129464" cy="23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4" y="3337091"/>
            <a:ext cx="184837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8" y="3337091"/>
            <a:ext cx="250851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7" y="3337091"/>
            <a:ext cx="184837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0"/>
            <a:ext cx="2700338" cy="3600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1025" y="0"/>
            <a:ext cx="48006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Richard Hodgkinson</cp:lastModifiedBy>
  <cp:revision>2</cp:revision>
  <dcterms:created xsi:type="dcterms:W3CDTF">2006-08-16T00:00:00Z</dcterms:created>
  <dcterms:modified xsi:type="dcterms:W3CDTF">2023-01-04T20:04:33Z</dcterms:modified>
</cp:coreProperties>
</file>