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Lato Light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5.xml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LatoLight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italic.fntdata"/><Relationship Id="rId14" Type="http://schemas.openxmlformats.org/officeDocument/2006/relationships/slide" Target="slides/slide9.xml"/><Relationship Id="rId36" Type="http://schemas.openxmlformats.org/officeDocument/2006/relationships/font" Target="fonts/LatoLight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La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4761f5f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4761f5f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a horizontal edge detector;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4761f5f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4761f5f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a horizontal edge detector;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4761f5f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4761f5f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a horizontal edge detector;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4761f5f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4761f5f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a horizontal edge detector;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4761f5f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4761f5f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a horizontal edge detector;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90e94287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90e94287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1631fa6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1631fa6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4761f5f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4761f5f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4761f5f3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4761f5f3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4761f5f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4761f5f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90e9428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90e9428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4761f5f3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4761f5f3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90e94287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90e94287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e70ede0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e70ede0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631fa6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631fa6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4761f5f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4761f5f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1631fa68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1631fa68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spatial relationship; also have </a:t>
            </a:r>
            <a:r>
              <a:rPr lang="en"/>
              <a:t>multiple channels that hold different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1631fa6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1631fa6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code examples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4761f5f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4761f5f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4761f5f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4761f5f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first session so we will take it easy and go through some details regarding the curriculums and what is coming next. But I can assure you the following sessions are going to be far more interesting and you can expect a lot of extra fun details that was not included in the lectures.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 flipH="1">
            <a:off x="-584425" y="-149175"/>
            <a:ext cx="2108400" cy="2096700"/>
          </a:xfrm>
          <a:prstGeom prst="diagStripe">
            <a:avLst>
              <a:gd fmla="val 50000" name="adj"/>
            </a:avLst>
          </a:prstGeom>
          <a:noFill/>
          <a:ln cap="flat" cmpd="sng" w="1905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02663"/>
            <a:ext cx="9144000" cy="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 rot="-5400000">
            <a:off x="-784025" y="1265775"/>
            <a:ext cx="3967200" cy="3980100"/>
          </a:xfrm>
          <a:prstGeom prst="diagStripe">
            <a:avLst>
              <a:gd fmla="val 58774" name="adj"/>
            </a:avLst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-5400000">
            <a:off x="-592870" y="148715"/>
            <a:ext cx="5134200" cy="5153700"/>
          </a:xfrm>
          <a:prstGeom prst="diagStripe">
            <a:avLst>
              <a:gd fmla="val 50000" name="adj"/>
            </a:avLst>
          </a:prstGeom>
          <a:solidFill>
            <a:srgbClr val="FFFFFF">
              <a:alpha val="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-5400000">
            <a:off x="1537175" y="1934325"/>
            <a:ext cx="3291900" cy="3318300"/>
          </a:xfrm>
          <a:prstGeom prst="diagStripe">
            <a:avLst>
              <a:gd fmla="val 50000" name="adj"/>
            </a:avLst>
          </a:prstGeom>
          <a:noFill/>
          <a:ln cap="flat" cmpd="sng" w="19050">
            <a:solidFill>
              <a:srgbClr val="EB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-584425" y="524625"/>
            <a:ext cx="4761300" cy="4714800"/>
          </a:xfrm>
          <a:prstGeom prst="straightConnector1">
            <a:avLst/>
          </a:prstGeom>
          <a:noFill/>
          <a:ln cap="flat" cmpd="sng" w="19050">
            <a:solidFill>
              <a:srgbClr val="FEFEFE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22960" y="5624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Lato"/>
              <a:buNone/>
              <a:defRPr i="0" sz="36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 "/>
              <a:defRPr i="0" sz="15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◦"/>
              <a:defRPr i="0" sz="14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Lato"/>
              <a:buChar char="◦"/>
              <a:defRPr i="0" sz="1100" u="none" cap="none" strike="noStrike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2747" y="212225"/>
            <a:ext cx="1524740" cy="4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-92675" y="4633775"/>
            <a:ext cx="9290700" cy="509700"/>
          </a:xfrm>
          <a:prstGeom prst="rect">
            <a:avLst/>
          </a:prstGeom>
          <a:solidFill>
            <a:srgbClr val="001F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22850" y="4633763"/>
            <a:ext cx="9144000" cy="415500"/>
            <a:chOff x="0" y="4678388"/>
            <a:chExt cx="9144000" cy="415500"/>
          </a:xfrm>
        </p:grpSpPr>
        <p:sp>
          <p:nvSpPr>
            <p:cNvPr id="28" name="Google Shape;28;p4"/>
            <p:cNvSpPr txBox="1"/>
            <p:nvPr/>
          </p:nvSpPr>
          <p:spPr>
            <a:xfrm>
              <a:off x="0" y="4678388"/>
              <a:ext cx="9144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EFEFE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UNIVERSITY OF TORONTO MACHINE INTELLIGENCE STUDENT TEAM</a:t>
              </a:r>
              <a:endParaRPr sz="1500">
                <a:solidFill>
                  <a:srgbClr val="FEFEFE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cxnSp>
          <p:nvCxnSpPr>
            <p:cNvPr id="29" name="Google Shape;29;p4"/>
            <p:cNvCxnSpPr/>
            <p:nvPr/>
          </p:nvCxnSpPr>
          <p:spPr>
            <a:xfrm>
              <a:off x="477000" y="4678975"/>
              <a:ext cx="8190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rgbClr val="001F6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333A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alibri"/>
              <a:buNone/>
              <a:defRPr b="0" i="0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800" u="none" cap="none" strike="noStrik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Lato"/>
              <a:buNone/>
              <a:defRPr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_HEADER_2">
    <p:bg>
      <p:bgPr>
        <a:solidFill>
          <a:srgbClr val="001F6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333A5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alibri"/>
              <a:buNone/>
              <a:defRPr b="0" i="0" sz="6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" name="Google Shape;4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23450" y="193525"/>
            <a:ext cx="3742675" cy="29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1F6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-225" y="4677725"/>
            <a:ext cx="9144000" cy="412800"/>
          </a:xfrm>
          <a:prstGeom prst="rect">
            <a:avLst/>
          </a:prstGeom>
          <a:solidFill>
            <a:srgbClr val="EB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University of Toronto Machine Intelligence Student Team</a:t>
            </a:r>
            <a:endParaRPr>
              <a:solidFill>
                <a:srgbClr val="0000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3537150" y="1578400"/>
            <a:ext cx="5224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#4: CNN Intro</a:t>
            </a:r>
            <a:endParaRPr sz="2000"/>
          </a:p>
        </p:txBody>
      </p:sp>
      <p:sp>
        <p:nvSpPr>
          <p:cNvPr id="58" name="Google Shape;58;p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Lindy Zhai, Mindy Lee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University of  Toronto Machine Intelligence Team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Convolutional_Operation;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175" y="1236439"/>
            <a:ext cx="7231650" cy="26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Convolutional_Operation;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8620"/>
            <a:ext cx="9144001" cy="308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CNN_parameters;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38" y="1274428"/>
            <a:ext cx="5052177" cy="25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300" y="1959838"/>
            <a:ext cx="30480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pooling;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53" y="1579658"/>
            <a:ext cx="4029200" cy="19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375" y="1828800"/>
            <a:ext cx="30289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CNN_typical_structure;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719"/>
            <a:ext cx="9143999" cy="273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17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Quiz!!!!!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Quiz_Week_3_#1;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9779"/>
            <a:ext cx="9144000" cy="1403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Quiz_Week_3_#1;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1780"/>
            <a:ext cx="9144001" cy="1379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Quiz_Week_3_#1;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9451"/>
            <a:ext cx="9143999" cy="340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256225" y="1550100"/>
            <a:ext cx="480300" cy="26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Quiz_Week_3_#1;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1259"/>
            <a:ext cx="9144001" cy="78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expect?</a:t>
            </a:r>
            <a:endParaRPr/>
          </a:p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This week’s content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Quizzes (Q&amp;A)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General Q&amp;A sessions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Quiz_Week_3_#1;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179"/>
            <a:ext cx="9144001" cy="65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35" y="2357425"/>
            <a:ext cx="4248925" cy="20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Next Session</a:t>
            </a:r>
            <a:r>
              <a:rPr lang="en">
                <a:solidFill>
                  <a:schemeClr val="lt1"/>
                </a:solidFill>
              </a:rPr>
              <a:t>;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More about CNN！！！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CNN typical architectures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Transfer Learning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11700" y="17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Continue</a:t>
            </a:r>
            <a:r>
              <a:rPr lang="en" sz="6000">
                <a:solidFill>
                  <a:schemeClr val="lt1"/>
                </a:solidFill>
              </a:rPr>
              <a:t>;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What_is_image</a:t>
            </a:r>
            <a:r>
              <a:rPr lang="en">
                <a:solidFill>
                  <a:schemeClr val="lt1"/>
                </a:solidFill>
              </a:rPr>
              <a:t>;</a:t>
            </a: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96" y="1443308"/>
            <a:ext cx="2256875" cy="2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621" y="1443300"/>
            <a:ext cx="38100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/>
        </p:nvSpPr>
        <p:spPr>
          <a:xfrm>
            <a:off x="1826188" y="1043100"/>
            <a:ext cx="19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pixels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6165450" y="1130025"/>
            <a:ext cx="19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Color channels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What_is_image;</a:t>
            </a:r>
            <a:endParaRPr/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I’ll show you with some python code examples.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Image_Array_Difference;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200" y="1152475"/>
            <a:ext cx="4269600" cy="30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Convolutional_Operation;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557" y="1725270"/>
            <a:ext cx="3222875" cy="22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Convolutional_Operation;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75" y="1430601"/>
            <a:ext cx="5142050" cy="28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Convolutional_Operation;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700" y="1261670"/>
            <a:ext cx="4106599" cy="26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