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SLIDES_API10554353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SLIDES_API10554353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omething new you learned from module/week 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e6f547e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e6f547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the image in the next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c4eeb8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ec4eeb8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c4eeb8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c4eeb8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bf14e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bf14e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*Get specific feedback on pacing &amp; difficulty - Poll on Zoom*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appreciate feedback/suggestions on </a:t>
            </a:r>
            <a:r>
              <a:rPr lang="en"/>
              <a:t>discussion</a:t>
            </a:r>
            <a:r>
              <a:rPr lang="en"/>
              <a:t> format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study group’s first formal meeting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b68ad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b68ad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in module 1’s content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167084400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16708440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examples of where they’re applied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3b68ad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3b68ad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Classification: cat or dog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Regression: house price vs size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e6f54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e6f54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 of 3 people for ~5min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Map result to specific ranges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Sigmoid: 0-1 probability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ReLu: most used, model easier to train and better performance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Github additional resources has link on more details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1018062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1018062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Evaluate accuracy prediction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ifferent types of loss functions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3b68ad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3b68ad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ones and their uses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c4eeb8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c4eeb8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BOR of 3 people for ~5min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FoSzlTWjNiQUpCVlh1elI4S2ZHelU1RGh5THpZNjl6UTN5VlRndnVTSVNZIiwic2xpZGVJZCI6IlNMSURFU19BUEkxMDU1NDM1MzQwXzAifQ%3D%3D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orms.gle/BSokDwZGSocJ2J2o8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sli.do/features-google-slides?payload=eyJwcmVzZW50YXRpb25JZCI6IjFoSzlTWjNiQUpCVlh1elI4S2ZHelU1RGh5THpZNjl6UTN5VlRndnVTSVNZIiwic2xpZGVJZCI6IlNMSURFU19BUEkxNjcwODQ0MDA4XzAifQ%3D%3D" TargetMode="Externa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sli.do/features-google-slides?payload=eyJwcmVzZW50YXRpb25JZCI6IjFoSzlTWjNiQUpCVlh1elI4S2ZHelU1RGh5THpZNjl6UTN5VlRndnVTSVNZIiwic2xpZGVJZCI6IlNMSURFU19BUEkxMDE4MDYyNzdfMCJ9" TargetMode="External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59" name="Google Shape;59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0" name="Google Shape;60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1" name="Google Shape;61;p13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Did you Learn Something New?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2" name="Google Shape;62;p13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Algorithms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algorithm: function’s min/max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Gradient: direction of steepest ascent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descent: first-order (first derivative)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size of step in each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Stochastic gradient descent: randomly select data point to represent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589150" y="316175"/>
            <a:ext cx="24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50" y="968525"/>
            <a:ext cx="67627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338500" y="4789500"/>
            <a:ext cx="446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https://miro.medium.com/max/1400/1*70f9PB-RwFaakqD6lfp4iw.png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Discourage learning complex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overfitting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38" y="2002825"/>
            <a:ext cx="7584325" cy="26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20400" y="4789500"/>
            <a:ext cx="79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https://medium.com/greyatom/what-is-underfitting-and-overfitting-in-machine-learning-and-how-to-deal-with-it-6803a989c76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We welcome any questions/feedback.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Feedback Form: </a:t>
            </a:r>
            <a:r>
              <a:rPr lang="en" sz="17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https://forms.gle/BSokDwZGSocJ2J2o8</a:t>
            </a:r>
            <a:endParaRPr sz="1700">
              <a:solidFill>
                <a:schemeClr val="accent2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350" y="1440975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ML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UTMIST Study Group - Module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&amp;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&amp; regularization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79" name="Google Shape;7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80" name="Google Shape;80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81" name="Google Shape;81;p1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Linear Regression &amp; Classification Examples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82" name="Google Shape;82;p16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784300" y="386400"/>
            <a:ext cx="3575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Regression vs Classification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763" y="1216975"/>
            <a:ext cx="59531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232550" y="4804800"/>
            <a:ext cx="66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https://static.javatpoint.com/tutorial/machine-learning/images/regression-vs-classification-in-machine-learning.png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activation functions useful?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linear and non-linear activation functions?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types and their uses?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2050875"/>
            <a:ext cx="69151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86000" y="4832175"/>
            <a:ext cx="45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https://miro.medium.com/max/1750/1*XxxiA0jJvPrHEJHD4z893g.png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02" name="Google Shape;102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03" name="Google Shape;103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04" name="Google Shape;104;p1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Different Types of Loss Functions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05" name="Google Shape;105;p19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Mean Squared Error (MSE) Loss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 loss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of squared difference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Penalize wrong predictions that were further away</a:t>
            </a:r>
            <a:endParaRPr sz="1600"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Cross Entropy Loss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loss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Penalize wrong predictions that were confident</a:t>
            </a:r>
            <a:endParaRPr sz="16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338" y="3424409"/>
            <a:ext cx="3928024" cy="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97" y="3099097"/>
            <a:ext cx="3690800" cy="8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658100" y="4789500"/>
            <a:ext cx="582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https://towardsdatascience.com/common-loss-functions-in-machine-learning-46af0ffc4d23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Algorithms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breakout room groups, try to recall these terms: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Stochastic gradient descent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