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7315200" cy="7315200"/>
  <p:notesSz cx="6858000" cy="9144000"/>
  <p:defaultTextStyle>
    <a:defPPr>
      <a:defRPr lang="en-US"/>
    </a:defPPr>
    <a:lvl1pPr marL="0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93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85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78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71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63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56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49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41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1968" y="78"/>
      </p:cViewPr>
      <p:guideLst>
        <p:guide orient="horz" pos="230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DB88-C268-42A0-8A85-7660816486E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A8B7-A5C6-46A8-975A-4935E172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0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DB88-C268-42A0-8A85-7660816486E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A8B7-A5C6-46A8-975A-4935E172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7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DB88-C268-42A0-8A85-7660816486E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A8B7-A5C6-46A8-975A-4935E172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8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DB88-C268-42A0-8A85-7660816486E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A8B7-A5C6-46A8-975A-4935E172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2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DB88-C268-42A0-8A85-7660816486E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A8B7-A5C6-46A8-975A-4935E172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5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DB88-C268-42A0-8A85-7660816486E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A8B7-A5C6-46A8-975A-4935E172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2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DB88-C268-42A0-8A85-7660816486E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A8B7-A5C6-46A8-975A-4935E172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9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DB88-C268-42A0-8A85-7660816486E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A8B7-A5C6-46A8-975A-4935E172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6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DB88-C268-42A0-8A85-7660816486E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A8B7-A5C6-46A8-975A-4935E172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9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DB88-C268-42A0-8A85-7660816486E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A8B7-A5C6-46A8-975A-4935E172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3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DB88-C268-42A0-8A85-7660816486E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A8B7-A5C6-46A8-975A-4935E172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7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EDB88-C268-42A0-8A85-7660816486E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3A8B7-A5C6-46A8-975A-4935E172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7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roup 240"/>
          <p:cNvGrpSpPr/>
          <p:nvPr/>
        </p:nvGrpSpPr>
        <p:grpSpPr>
          <a:xfrm>
            <a:off x="-44469" y="0"/>
            <a:ext cx="7273899" cy="7159281"/>
            <a:chOff x="3545041" y="879637"/>
            <a:chExt cx="3933226" cy="3907719"/>
          </a:xfrm>
        </p:grpSpPr>
        <p:grpSp>
          <p:nvGrpSpPr>
            <p:cNvPr id="31" name="Group 30"/>
            <p:cNvGrpSpPr/>
            <p:nvPr/>
          </p:nvGrpSpPr>
          <p:grpSpPr>
            <a:xfrm>
              <a:off x="3545041" y="3184479"/>
              <a:ext cx="3254590" cy="1602877"/>
              <a:chOff x="3545041" y="3184479"/>
              <a:chExt cx="3254590" cy="16028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angle 68"/>
                  <p:cNvSpPr/>
                  <p:nvPr/>
                </p:nvSpPr>
                <p:spPr>
                  <a:xfrm>
                    <a:off x="3599798" y="3184479"/>
                    <a:ext cx="346267" cy="28558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69" name="Rectangle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9799" y="3184479"/>
                    <a:ext cx="477951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/>
                  <p:cNvSpPr/>
                  <p:nvPr/>
                </p:nvSpPr>
                <p:spPr>
                  <a:xfrm>
                    <a:off x="3589125" y="3653877"/>
                    <a:ext cx="341794" cy="28558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0" name="Rectangle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9125" y="3653877"/>
                    <a:ext cx="477951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tangle 70"/>
                  <p:cNvSpPr/>
                  <p:nvPr/>
                </p:nvSpPr>
                <p:spPr>
                  <a:xfrm>
                    <a:off x="3545041" y="4458468"/>
                    <a:ext cx="428612" cy="28558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1" name="Rectangl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5041" y="4458468"/>
                    <a:ext cx="428612" cy="28558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Rectangle 71"/>
                  <p:cNvSpPr/>
                  <p:nvPr/>
                </p:nvSpPr>
                <p:spPr>
                  <a:xfrm>
                    <a:off x="3621407" y="4118319"/>
                    <a:ext cx="434734" cy="28558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2" name="Rectangle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1407" y="4118320"/>
                    <a:ext cx="43473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3" name="Straight Arrow Connector 72"/>
              <p:cNvCxnSpPr>
                <a:stCxn id="70" idx="3"/>
                <a:endCxn id="79" idx="2"/>
              </p:cNvCxnSpPr>
              <p:nvPr/>
            </p:nvCxnSpPr>
            <p:spPr>
              <a:xfrm>
                <a:off x="3930919" y="3796670"/>
                <a:ext cx="918927" cy="3974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69" idx="3"/>
                <a:endCxn id="79" idx="2"/>
              </p:cNvCxnSpPr>
              <p:nvPr/>
            </p:nvCxnSpPr>
            <p:spPr>
              <a:xfrm>
                <a:off x="3946065" y="3327272"/>
                <a:ext cx="903781" cy="5091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71" idx="3"/>
                <a:endCxn id="79" idx="2"/>
              </p:cNvCxnSpPr>
              <p:nvPr/>
            </p:nvCxnSpPr>
            <p:spPr>
              <a:xfrm flipV="1">
                <a:off x="3973653" y="3836416"/>
                <a:ext cx="876193" cy="7648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6232857" y="3554356"/>
                    <a:ext cx="261876" cy="25167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cy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cy-GB" sz="2800"/>
                                <m:t>ŷ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2857" y="3554356"/>
                    <a:ext cx="261876" cy="25167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Straight Connector 76"/>
              <p:cNvCxnSpPr>
                <a:stCxn id="79" idx="6"/>
              </p:cNvCxnSpPr>
              <p:nvPr/>
            </p:nvCxnSpPr>
            <p:spPr>
              <a:xfrm>
                <a:off x="5812929" y="3836416"/>
                <a:ext cx="986702" cy="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/>
              <p:cNvSpPr/>
              <p:nvPr/>
            </p:nvSpPr>
            <p:spPr>
              <a:xfrm>
                <a:off x="4849846" y="3354875"/>
                <a:ext cx="963083" cy="9630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/>
                  <p:cNvSpPr/>
                  <p:nvPr/>
                </p:nvSpPr>
                <p:spPr>
                  <a:xfrm>
                    <a:off x="4566121" y="4501769"/>
                    <a:ext cx="1559086" cy="28558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latin typeface="Cambria Math"/>
                            </a:rPr>
                            <m:t>𝑓𝑒𝑚𝑎𝑙𝑒</m:t>
                          </m:r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  <m:r>
                            <a:rPr lang="en-US" sz="2800" i="1">
                              <a:latin typeface="Cambria Math"/>
                            </a:rPr>
                            <m:t>𝑛𝑒𝑡𝑤𝑜𝑟𝑘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88" name="Rectangle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121" y="4501769"/>
                    <a:ext cx="1559086" cy="28558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5" name="Group 224"/>
            <p:cNvGrpSpPr/>
            <p:nvPr/>
          </p:nvGrpSpPr>
          <p:grpSpPr>
            <a:xfrm>
              <a:off x="6793726" y="1531575"/>
              <a:ext cx="684541" cy="2304840"/>
              <a:chOff x="6793726" y="1531575"/>
              <a:chExt cx="684541" cy="2304840"/>
            </a:xfrm>
          </p:grpSpPr>
          <p:sp>
            <p:nvSpPr>
              <p:cNvPr id="16" name="Right Brace 15"/>
              <p:cNvSpPr/>
              <p:nvPr/>
            </p:nvSpPr>
            <p:spPr>
              <a:xfrm>
                <a:off x="6793726" y="1531575"/>
                <a:ext cx="502174" cy="2304840"/>
              </a:xfrm>
              <a:prstGeom prst="rightBrace">
                <a:avLst>
                  <a:gd name="adj1" fmla="val 22797"/>
                  <a:gd name="adj2" fmla="val 49619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4" name="Rectangle 103"/>
                  <p:cNvSpPr/>
                  <p:nvPr/>
                </p:nvSpPr>
                <p:spPr>
                  <a:xfrm>
                    <a:off x="7204187" y="2398296"/>
                    <a:ext cx="274080" cy="28558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2800" b="0" i="0" smtClean="0"/>
                            <m:t>y</m:t>
                          </m:r>
                          <m:r>
                            <a:rPr lang="en-US" sz="2800" i="1">
                              <a:latin typeface="Cambria Math"/>
                            </a:rPr>
                            <m:t>⁡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104" name="Rectangle 1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4187" y="2398296"/>
                    <a:ext cx="274080" cy="28558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4" name="Group 223"/>
            <p:cNvGrpSpPr/>
            <p:nvPr/>
          </p:nvGrpSpPr>
          <p:grpSpPr>
            <a:xfrm>
              <a:off x="3556227" y="879637"/>
              <a:ext cx="3243407" cy="1587966"/>
              <a:chOff x="3556227" y="879637"/>
              <a:chExt cx="3243407" cy="1587966"/>
            </a:xfrm>
          </p:grpSpPr>
          <p:cxnSp>
            <p:nvCxnSpPr>
              <p:cNvPr id="844" name="Straight Connector 843"/>
              <p:cNvCxnSpPr>
                <a:stCxn id="109" idx="6"/>
              </p:cNvCxnSpPr>
              <p:nvPr/>
            </p:nvCxnSpPr>
            <p:spPr>
              <a:xfrm flipV="1">
                <a:off x="5827206" y="1531578"/>
                <a:ext cx="972428" cy="453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Rectangle 226"/>
                  <p:cNvSpPr/>
                  <p:nvPr/>
                </p:nvSpPr>
                <p:spPr>
                  <a:xfrm>
                    <a:off x="3610984" y="879637"/>
                    <a:ext cx="346267" cy="28558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7" name="Rectangle 2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0985" y="879637"/>
                    <a:ext cx="47795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Rectangle 227"/>
                  <p:cNvSpPr/>
                  <p:nvPr/>
                </p:nvSpPr>
                <p:spPr>
                  <a:xfrm>
                    <a:off x="3600311" y="1349035"/>
                    <a:ext cx="341794" cy="28558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8" name="Rectangle 2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0311" y="1349035"/>
                    <a:ext cx="477951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Rectangle 228"/>
                  <p:cNvSpPr/>
                  <p:nvPr/>
                </p:nvSpPr>
                <p:spPr>
                  <a:xfrm>
                    <a:off x="3556227" y="2153627"/>
                    <a:ext cx="428612" cy="28558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9" name="Rectangle 2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6227" y="2153627"/>
                    <a:ext cx="428612" cy="285587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Rectangle 229"/>
                  <p:cNvSpPr/>
                  <p:nvPr/>
                </p:nvSpPr>
                <p:spPr>
                  <a:xfrm>
                    <a:off x="3632593" y="1813478"/>
                    <a:ext cx="434734" cy="28558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30" name="Rectangle 2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2593" y="1813478"/>
                    <a:ext cx="434734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5" name="Straight Arrow Connector 234"/>
              <p:cNvCxnSpPr>
                <a:stCxn id="228" idx="3"/>
              </p:cNvCxnSpPr>
              <p:nvPr/>
            </p:nvCxnSpPr>
            <p:spPr>
              <a:xfrm>
                <a:off x="3942105" y="1491828"/>
                <a:ext cx="918926" cy="3974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>
                <a:stCxn id="227" idx="3"/>
              </p:cNvCxnSpPr>
              <p:nvPr/>
            </p:nvCxnSpPr>
            <p:spPr>
              <a:xfrm>
                <a:off x="3957251" y="1022430"/>
                <a:ext cx="903780" cy="50914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Arrow Connector 267"/>
              <p:cNvCxnSpPr>
                <a:stCxn id="229" idx="3"/>
              </p:cNvCxnSpPr>
              <p:nvPr/>
            </p:nvCxnSpPr>
            <p:spPr>
              <a:xfrm flipV="1">
                <a:off x="3984839" y="1531581"/>
                <a:ext cx="876197" cy="7648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2" name="TextBox 841"/>
                  <p:cNvSpPr txBox="1"/>
                  <p:nvPr/>
                </p:nvSpPr>
                <p:spPr>
                  <a:xfrm>
                    <a:off x="6244043" y="1227815"/>
                    <a:ext cx="266349" cy="2531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cy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cy-GB" sz="2800"/>
                                <m:t>ŷ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842" name="TextBox 8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44043" y="1227815"/>
                    <a:ext cx="266349" cy="253144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5" name="Rectangle 274"/>
                  <p:cNvSpPr/>
                  <p:nvPr/>
                </p:nvSpPr>
                <p:spPr>
                  <a:xfrm>
                    <a:off x="4667536" y="2182016"/>
                    <a:ext cx="1356255" cy="28558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latin typeface="Cambria Math"/>
                            </a:rPr>
                            <m:t>𝑚𝑎𝑙𝑒</m:t>
                          </m:r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  <m:r>
                            <a:rPr lang="en-US" sz="2800" i="1">
                              <a:latin typeface="Cambria Math"/>
                            </a:rPr>
                            <m:t>𝑛𝑒𝑡𝑤𝑜𝑟𝑘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75" name="Rectangle 2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7536" y="2182016"/>
                    <a:ext cx="1356255" cy="285587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9" name="Oval 108"/>
              <p:cNvSpPr/>
              <p:nvPr/>
            </p:nvSpPr>
            <p:spPr>
              <a:xfrm>
                <a:off x="4864123" y="1054575"/>
                <a:ext cx="963083" cy="9630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361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8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Rochester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MNATZAGANIAN (RIT Student)</dc:creator>
  <cp:lastModifiedBy>JAMES MNATZAGANIAN (RIT Student)</cp:lastModifiedBy>
  <cp:revision>21</cp:revision>
  <dcterms:created xsi:type="dcterms:W3CDTF">2015-04-06T16:22:47Z</dcterms:created>
  <dcterms:modified xsi:type="dcterms:W3CDTF">2015-05-07T17:19:28Z</dcterms:modified>
</cp:coreProperties>
</file>