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DB88-C268-42A0-8A85-7660816486E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A8B7-A5C6-46A8-975A-4935E17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/>
          <p:cNvGrpSpPr/>
          <p:nvPr/>
        </p:nvGrpSpPr>
        <p:grpSpPr>
          <a:xfrm>
            <a:off x="3545041" y="879637"/>
            <a:ext cx="4244173" cy="4131979"/>
            <a:chOff x="3545041" y="879637"/>
            <a:chExt cx="4244173" cy="4131979"/>
          </a:xfrm>
        </p:grpSpPr>
        <p:grpSp>
          <p:nvGrpSpPr>
            <p:cNvPr id="31" name="Group 30"/>
            <p:cNvGrpSpPr/>
            <p:nvPr/>
          </p:nvGrpSpPr>
          <p:grpSpPr>
            <a:xfrm>
              <a:off x="3545041" y="3184479"/>
              <a:ext cx="3254590" cy="1827137"/>
              <a:chOff x="3545041" y="3184479"/>
              <a:chExt cx="3254590" cy="182713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3599799" y="3184479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799" y="3184479"/>
                    <a:ext cx="47795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3589125" y="3653877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125" y="3653877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545041" y="4458468"/>
                    <a:ext cx="5661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99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041" y="4458468"/>
                    <a:ext cx="566117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3621407" y="4118320"/>
                    <a:ext cx="43473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407" y="4118320"/>
                    <a:ext cx="43473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/>
              <p:cNvCxnSpPr>
                <a:stCxn id="70" idx="3"/>
                <a:endCxn id="79" idx="2"/>
              </p:cNvCxnSpPr>
              <p:nvPr/>
            </p:nvCxnSpPr>
            <p:spPr>
              <a:xfrm flipV="1">
                <a:off x="4067076" y="3836417"/>
                <a:ext cx="782770" cy="2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9" idx="3"/>
                <a:endCxn id="79" idx="2"/>
              </p:cNvCxnSpPr>
              <p:nvPr/>
            </p:nvCxnSpPr>
            <p:spPr>
              <a:xfrm>
                <a:off x="4077750" y="3369145"/>
                <a:ext cx="772096" cy="467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71" idx="3"/>
                <a:endCxn id="79" idx="2"/>
              </p:cNvCxnSpPr>
              <p:nvPr/>
            </p:nvCxnSpPr>
            <p:spPr>
              <a:xfrm flipV="1">
                <a:off x="4111158" y="3836417"/>
                <a:ext cx="738688" cy="806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6232857" y="3467558"/>
                    <a:ext cx="317331" cy="2982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cy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cy-GB" smtClean="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2857" y="3467558"/>
                    <a:ext cx="317331" cy="29822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0755" r="-5660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/>
              <p:cNvCxnSpPr/>
              <p:nvPr/>
            </p:nvCxnSpPr>
            <p:spPr>
              <a:xfrm flipV="1">
                <a:off x="5832795" y="3836420"/>
                <a:ext cx="96683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4849846" y="3354875"/>
                <a:ext cx="963083" cy="963083"/>
                <a:chOff x="4944533" y="3685117"/>
                <a:chExt cx="1659467" cy="1659467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944533" y="3685117"/>
                  <a:ext cx="1659467" cy="165946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5253830" y="4136210"/>
                  <a:ext cx="1078442" cy="757280"/>
                  <a:chOff x="5253830" y="4136210"/>
                  <a:chExt cx="1078442" cy="757280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5253830" y="4552039"/>
                    <a:ext cx="476404" cy="341451"/>
                    <a:chOff x="7296150" y="3594836"/>
                    <a:chExt cx="660515" cy="253428"/>
                  </a:xfrm>
                </p:grpSpPr>
                <p:sp>
                  <p:nvSpPr>
                    <p:cNvPr id="86" name="Arc 85"/>
                    <p:cNvSpPr/>
                    <p:nvPr/>
                  </p:nvSpPr>
                  <p:spPr>
                    <a:xfrm rot="5400000">
                      <a:off x="7528943" y="3420542"/>
                      <a:ext cx="253428" cy="602016"/>
                    </a:xfrm>
                    <a:prstGeom prst="arc">
                      <a:avLst>
                        <a:gd name="adj1" fmla="val 16347473"/>
                        <a:gd name="adj2" fmla="val 0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flipH="1">
                      <a:off x="7296150" y="3848264"/>
                      <a:ext cx="37232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 rot="10800000">
                    <a:off x="5855868" y="4136210"/>
                    <a:ext cx="476404" cy="341451"/>
                    <a:chOff x="7296150" y="3594836"/>
                    <a:chExt cx="660515" cy="253428"/>
                  </a:xfrm>
                </p:grpSpPr>
                <p:sp>
                  <p:nvSpPr>
                    <p:cNvPr id="84" name="Arc 83"/>
                    <p:cNvSpPr/>
                    <p:nvPr/>
                  </p:nvSpPr>
                  <p:spPr>
                    <a:xfrm rot="5400000">
                      <a:off x="7528943" y="3420542"/>
                      <a:ext cx="253428" cy="602016"/>
                    </a:xfrm>
                    <a:prstGeom prst="arc">
                      <a:avLst>
                        <a:gd name="adj1" fmla="val 16347473"/>
                        <a:gd name="adj2" fmla="val 0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H="1">
                      <a:off x="7296150" y="3848264"/>
                      <a:ext cx="37232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 flipH="1">
                    <a:off x="5726799" y="4249138"/>
                    <a:ext cx="144138" cy="5082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4341817" y="4642284"/>
                    <a:ext cx="19164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𝑓𝑒𝑚𝑎𝑙𝑒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𝑛𝑒𝑡𝑤𝑜𝑟𝑘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1817" y="4642284"/>
                    <a:ext cx="191648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/>
            <p:cNvGrpSpPr/>
            <p:nvPr/>
          </p:nvGrpSpPr>
          <p:grpSpPr>
            <a:xfrm>
              <a:off x="6800892" y="1524854"/>
              <a:ext cx="988322" cy="2304842"/>
              <a:chOff x="6800892" y="1524854"/>
              <a:chExt cx="988322" cy="230484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800892" y="1524854"/>
                <a:ext cx="502174" cy="2304842"/>
              </a:xfrm>
              <a:prstGeom prst="rightBrace">
                <a:avLst>
                  <a:gd name="adj1" fmla="val 22797"/>
                  <a:gd name="adj2" fmla="val 4961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7383334" y="2456160"/>
                    <a:ext cx="4058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cy-GB"/>
                            <m:t>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3334" y="2456160"/>
                    <a:ext cx="40588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/>
            <p:cNvGrpSpPr/>
            <p:nvPr/>
          </p:nvGrpSpPr>
          <p:grpSpPr>
            <a:xfrm>
              <a:off x="3556227" y="879637"/>
              <a:ext cx="3243407" cy="1715465"/>
              <a:chOff x="3556227" y="879637"/>
              <a:chExt cx="3243407" cy="1715465"/>
            </a:xfrm>
          </p:grpSpPr>
          <p:cxnSp>
            <p:nvCxnSpPr>
              <p:cNvPr id="844" name="Straight Connector 843"/>
              <p:cNvCxnSpPr/>
              <p:nvPr/>
            </p:nvCxnSpPr>
            <p:spPr>
              <a:xfrm flipV="1">
                <a:off x="5843981" y="1531578"/>
                <a:ext cx="95565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Rectangle 226"/>
                  <p:cNvSpPr/>
                  <p:nvPr/>
                </p:nvSpPr>
                <p:spPr>
                  <a:xfrm>
                    <a:off x="3610985" y="879637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7" name="Rectangle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85" y="879637"/>
                    <a:ext cx="47795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8" name="Rectangle 227"/>
                  <p:cNvSpPr/>
                  <p:nvPr/>
                </p:nvSpPr>
                <p:spPr>
                  <a:xfrm>
                    <a:off x="3600311" y="1349035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8" name="Rectangle 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311" y="1349035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Rectangle 228"/>
                  <p:cNvSpPr/>
                  <p:nvPr/>
                </p:nvSpPr>
                <p:spPr>
                  <a:xfrm>
                    <a:off x="3556227" y="2153626"/>
                    <a:ext cx="5661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99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9" name="Rectangle 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6227" y="2153626"/>
                    <a:ext cx="566117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Rectangle 229"/>
                  <p:cNvSpPr/>
                  <p:nvPr/>
                </p:nvSpPr>
                <p:spPr>
                  <a:xfrm>
                    <a:off x="3632593" y="1813478"/>
                    <a:ext cx="43473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0" name="Rectangle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593" y="1813478"/>
                    <a:ext cx="43473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Arrow Connector 234"/>
              <p:cNvCxnSpPr>
                <a:stCxn id="228" idx="3"/>
              </p:cNvCxnSpPr>
              <p:nvPr/>
            </p:nvCxnSpPr>
            <p:spPr>
              <a:xfrm flipV="1">
                <a:off x="4078262" y="1531575"/>
                <a:ext cx="782770" cy="2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27" idx="3"/>
              </p:cNvCxnSpPr>
              <p:nvPr/>
            </p:nvCxnSpPr>
            <p:spPr>
              <a:xfrm>
                <a:off x="4088936" y="1064303"/>
                <a:ext cx="772096" cy="467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229" idx="3"/>
              </p:cNvCxnSpPr>
              <p:nvPr/>
            </p:nvCxnSpPr>
            <p:spPr>
              <a:xfrm flipV="1">
                <a:off x="4122344" y="1531575"/>
                <a:ext cx="738688" cy="8067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2" name="TextBox 841"/>
                  <p:cNvSpPr txBox="1"/>
                  <p:nvPr/>
                </p:nvSpPr>
                <p:spPr>
                  <a:xfrm>
                    <a:off x="6244043" y="1162716"/>
                    <a:ext cx="317331" cy="2982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cy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cy-GB" smtClean="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2" name="TextBox 8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4043" y="1162716"/>
                    <a:ext cx="317331" cy="29822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3077" r="-7692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5" name="Rectangle 274"/>
                  <p:cNvSpPr/>
                  <p:nvPr/>
                </p:nvSpPr>
                <p:spPr>
                  <a:xfrm>
                    <a:off x="4429369" y="2225770"/>
                    <a:ext cx="16760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𝑚𝑎𝑙𝑒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𝑛𝑒𝑡𝑤𝑜𝑟𝑘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5" name="Rectangle 2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369" y="2225770"/>
                    <a:ext cx="1676036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 107"/>
              <p:cNvGrpSpPr/>
              <p:nvPr/>
            </p:nvGrpSpPr>
            <p:grpSpPr>
              <a:xfrm>
                <a:off x="4864123" y="1054575"/>
                <a:ext cx="963083" cy="963083"/>
                <a:chOff x="4944533" y="3685117"/>
                <a:chExt cx="1659467" cy="1659467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4944533" y="3685117"/>
                  <a:ext cx="1659467" cy="165946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5253830" y="4136215"/>
                  <a:ext cx="1078437" cy="757275"/>
                  <a:chOff x="5253830" y="4136215"/>
                  <a:chExt cx="1078437" cy="757275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5253830" y="4552039"/>
                    <a:ext cx="476404" cy="341451"/>
                    <a:chOff x="7296150" y="3594836"/>
                    <a:chExt cx="660515" cy="253428"/>
                  </a:xfrm>
                </p:grpSpPr>
                <p:sp>
                  <p:nvSpPr>
                    <p:cNvPr id="116" name="Arc 115"/>
                    <p:cNvSpPr/>
                    <p:nvPr/>
                  </p:nvSpPr>
                  <p:spPr>
                    <a:xfrm rot="5400000">
                      <a:off x="7528943" y="3420542"/>
                      <a:ext cx="253428" cy="602016"/>
                    </a:xfrm>
                    <a:prstGeom prst="arc">
                      <a:avLst>
                        <a:gd name="adj1" fmla="val 16347473"/>
                        <a:gd name="adj2" fmla="val 0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7296150" y="3848264"/>
                      <a:ext cx="37232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 rot="10800000">
                    <a:off x="5872624" y="4136215"/>
                    <a:ext cx="459643" cy="341452"/>
                    <a:chOff x="7296150" y="3594835"/>
                    <a:chExt cx="637276" cy="253429"/>
                  </a:xfrm>
                </p:grpSpPr>
                <p:sp>
                  <p:nvSpPr>
                    <p:cNvPr id="114" name="Arc 113"/>
                    <p:cNvSpPr/>
                    <p:nvPr/>
                  </p:nvSpPr>
                  <p:spPr>
                    <a:xfrm rot="5400000">
                      <a:off x="7505704" y="3420541"/>
                      <a:ext cx="253428" cy="602016"/>
                    </a:xfrm>
                    <a:prstGeom prst="arc">
                      <a:avLst>
                        <a:gd name="adj1" fmla="val 16347473"/>
                        <a:gd name="adj2" fmla="val 0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 flipH="1">
                      <a:off x="7296150" y="3848264"/>
                      <a:ext cx="37232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5726799" y="4249138"/>
                    <a:ext cx="144138" cy="5082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5361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MNATZAGANIAN (RIT Student)</dc:creator>
  <cp:lastModifiedBy>James Mnatzaganian</cp:lastModifiedBy>
  <cp:revision>17</cp:revision>
  <dcterms:created xsi:type="dcterms:W3CDTF">2015-04-06T16:22:47Z</dcterms:created>
  <dcterms:modified xsi:type="dcterms:W3CDTF">2015-04-24T17:47:15Z</dcterms:modified>
</cp:coreProperties>
</file>