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85C2E-4224-4F91-80CA-B5D07ABADA6B}" type="doc">
      <dgm:prSet loTypeId="urn:microsoft.com/office/officeart/2005/8/layout/hChevron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ABCC0D-A7AE-4DD2-A5BE-F8F66AFF10EA}">
      <dgm:prSet custT="1"/>
      <dgm:spPr/>
      <dgm:t>
        <a:bodyPr/>
        <a:lstStyle/>
        <a:p>
          <a:pPr algn="ctr"/>
          <a:r>
            <a:rPr lang="es-AR" sz="2800" dirty="0"/>
            <a:t>Abrir la discusión</a:t>
          </a:r>
          <a:endParaRPr lang="en-US" sz="2800" dirty="0"/>
        </a:p>
      </dgm:t>
    </dgm:pt>
    <dgm:pt modelId="{1BD1CF3A-42C4-42EB-AE0B-530DA2340802}" type="parTrans" cxnId="{99D5C7CA-77DE-4B9D-8BAC-C3DECF12CE09}">
      <dgm:prSet/>
      <dgm:spPr/>
      <dgm:t>
        <a:bodyPr/>
        <a:lstStyle/>
        <a:p>
          <a:endParaRPr lang="en-US"/>
        </a:p>
      </dgm:t>
    </dgm:pt>
    <dgm:pt modelId="{C8DE7DFE-6AB8-465B-9989-C566A9AD166F}" type="sibTrans" cxnId="{99D5C7CA-77DE-4B9D-8BAC-C3DECF12CE09}">
      <dgm:prSet/>
      <dgm:spPr/>
      <dgm:t>
        <a:bodyPr/>
        <a:lstStyle/>
        <a:p>
          <a:endParaRPr lang="en-US"/>
        </a:p>
      </dgm:t>
    </dgm:pt>
    <dgm:pt modelId="{463C8EB8-270B-4F94-A0AB-DDBD7774A4C5}">
      <dgm:prSet custT="1"/>
      <dgm:spPr/>
      <dgm:t>
        <a:bodyPr/>
        <a:lstStyle/>
        <a:p>
          <a:r>
            <a:rPr lang="es-AR" sz="2800" dirty="0"/>
            <a:t>Establecer barreras</a:t>
          </a:r>
          <a:endParaRPr lang="en-US" sz="2800" dirty="0"/>
        </a:p>
      </dgm:t>
    </dgm:pt>
    <dgm:pt modelId="{C79A95F8-D9D8-4704-AD50-E293CEE6051F}" type="parTrans" cxnId="{914C6559-DA98-4A67-8B3A-5FDA0CA361FF}">
      <dgm:prSet/>
      <dgm:spPr/>
      <dgm:t>
        <a:bodyPr/>
        <a:lstStyle/>
        <a:p>
          <a:endParaRPr lang="en-US"/>
        </a:p>
      </dgm:t>
    </dgm:pt>
    <dgm:pt modelId="{D58ABDAB-38C5-4E03-BBE1-7BAE6473273E}" type="sibTrans" cxnId="{914C6559-DA98-4A67-8B3A-5FDA0CA361FF}">
      <dgm:prSet/>
      <dgm:spPr/>
      <dgm:t>
        <a:bodyPr/>
        <a:lstStyle/>
        <a:p>
          <a:endParaRPr lang="en-US"/>
        </a:p>
      </dgm:t>
    </dgm:pt>
    <dgm:pt modelId="{5F744FF3-7DEC-4C81-BDD6-53DEA4138AAB}">
      <dgm:prSet custT="1"/>
      <dgm:spPr/>
      <dgm:t>
        <a:bodyPr/>
        <a:lstStyle/>
        <a:p>
          <a:r>
            <a:rPr lang="es-AR" sz="2800" dirty="0"/>
            <a:t>Estimular atractores</a:t>
          </a:r>
          <a:endParaRPr lang="en-US" sz="2800" dirty="0"/>
        </a:p>
      </dgm:t>
    </dgm:pt>
    <dgm:pt modelId="{328DF341-86FE-4056-968A-16D45AD1552A}" type="parTrans" cxnId="{D4E3FE12-464C-4699-B706-04B49FF3722F}">
      <dgm:prSet/>
      <dgm:spPr/>
      <dgm:t>
        <a:bodyPr/>
        <a:lstStyle/>
        <a:p>
          <a:endParaRPr lang="en-US"/>
        </a:p>
      </dgm:t>
    </dgm:pt>
    <dgm:pt modelId="{4BA4600B-50D8-4A5D-9D99-62B94E089F41}" type="sibTrans" cxnId="{D4E3FE12-464C-4699-B706-04B49FF3722F}">
      <dgm:prSet/>
      <dgm:spPr/>
      <dgm:t>
        <a:bodyPr/>
        <a:lstStyle/>
        <a:p>
          <a:endParaRPr lang="en-US"/>
        </a:p>
      </dgm:t>
    </dgm:pt>
    <dgm:pt modelId="{D1688D2C-5FDB-429D-80FB-5EAEB3619B15}" type="pres">
      <dgm:prSet presAssocID="{08285C2E-4224-4F91-80CA-B5D07ABADA6B}" presName="Name0" presStyleCnt="0">
        <dgm:presLayoutVars>
          <dgm:dir/>
          <dgm:resizeHandles val="exact"/>
        </dgm:presLayoutVars>
      </dgm:prSet>
      <dgm:spPr/>
    </dgm:pt>
    <dgm:pt modelId="{77A3380F-CBD5-41EB-ACCE-45E78CBDAD9D}" type="pres">
      <dgm:prSet presAssocID="{9EABCC0D-A7AE-4DD2-A5BE-F8F66AFF10EA}" presName="parTxOnly" presStyleLbl="node1" presStyleIdx="0" presStyleCnt="3">
        <dgm:presLayoutVars>
          <dgm:bulletEnabled val="1"/>
        </dgm:presLayoutVars>
      </dgm:prSet>
      <dgm:spPr/>
    </dgm:pt>
    <dgm:pt modelId="{3C2E5666-769F-4E35-A1FD-A89C8BFEAFE1}" type="pres">
      <dgm:prSet presAssocID="{C8DE7DFE-6AB8-465B-9989-C566A9AD166F}" presName="parSpace" presStyleCnt="0"/>
      <dgm:spPr/>
    </dgm:pt>
    <dgm:pt modelId="{99647819-B4B1-4E3D-A6E0-7594E257FC50}" type="pres">
      <dgm:prSet presAssocID="{463C8EB8-270B-4F94-A0AB-DDBD7774A4C5}" presName="parTxOnly" presStyleLbl="node1" presStyleIdx="1" presStyleCnt="3">
        <dgm:presLayoutVars>
          <dgm:bulletEnabled val="1"/>
        </dgm:presLayoutVars>
      </dgm:prSet>
      <dgm:spPr/>
    </dgm:pt>
    <dgm:pt modelId="{85CA50AE-9F45-4726-A8DB-29D8F1187353}" type="pres">
      <dgm:prSet presAssocID="{D58ABDAB-38C5-4E03-BBE1-7BAE6473273E}" presName="parSpace" presStyleCnt="0"/>
      <dgm:spPr/>
    </dgm:pt>
    <dgm:pt modelId="{CCC5D58B-6DEB-4661-A92C-162D8FE21FB7}" type="pres">
      <dgm:prSet presAssocID="{5F744FF3-7DEC-4C81-BDD6-53DEA4138AA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D4E3FE12-464C-4699-B706-04B49FF3722F}" srcId="{08285C2E-4224-4F91-80CA-B5D07ABADA6B}" destId="{5F744FF3-7DEC-4C81-BDD6-53DEA4138AAB}" srcOrd="2" destOrd="0" parTransId="{328DF341-86FE-4056-968A-16D45AD1552A}" sibTransId="{4BA4600B-50D8-4A5D-9D99-62B94E089F41}"/>
    <dgm:cxn modelId="{D0C0FA13-7290-4B13-B0D3-39CD99559F9F}" type="presOf" srcId="{9EABCC0D-A7AE-4DD2-A5BE-F8F66AFF10EA}" destId="{77A3380F-CBD5-41EB-ACCE-45E78CBDAD9D}" srcOrd="0" destOrd="0" presId="urn:microsoft.com/office/officeart/2005/8/layout/hChevron3"/>
    <dgm:cxn modelId="{DD5BF61A-AF97-4980-B036-9F7638F727EE}" type="presOf" srcId="{463C8EB8-270B-4F94-A0AB-DDBD7774A4C5}" destId="{99647819-B4B1-4E3D-A6E0-7594E257FC50}" srcOrd="0" destOrd="0" presId="urn:microsoft.com/office/officeart/2005/8/layout/hChevron3"/>
    <dgm:cxn modelId="{914C6559-DA98-4A67-8B3A-5FDA0CA361FF}" srcId="{08285C2E-4224-4F91-80CA-B5D07ABADA6B}" destId="{463C8EB8-270B-4F94-A0AB-DDBD7774A4C5}" srcOrd="1" destOrd="0" parTransId="{C79A95F8-D9D8-4704-AD50-E293CEE6051F}" sibTransId="{D58ABDAB-38C5-4E03-BBE1-7BAE6473273E}"/>
    <dgm:cxn modelId="{13EB6EA5-817A-4991-AB2E-8F6B6FA5E24D}" type="presOf" srcId="{08285C2E-4224-4F91-80CA-B5D07ABADA6B}" destId="{D1688D2C-5FDB-429D-80FB-5EAEB3619B15}" srcOrd="0" destOrd="0" presId="urn:microsoft.com/office/officeart/2005/8/layout/hChevron3"/>
    <dgm:cxn modelId="{EA7F81B8-C7AD-4F49-BB5C-894EF3FE193A}" type="presOf" srcId="{5F744FF3-7DEC-4C81-BDD6-53DEA4138AAB}" destId="{CCC5D58B-6DEB-4661-A92C-162D8FE21FB7}" srcOrd="0" destOrd="0" presId="urn:microsoft.com/office/officeart/2005/8/layout/hChevron3"/>
    <dgm:cxn modelId="{99D5C7CA-77DE-4B9D-8BAC-C3DECF12CE09}" srcId="{08285C2E-4224-4F91-80CA-B5D07ABADA6B}" destId="{9EABCC0D-A7AE-4DD2-A5BE-F8F66AFF10EA}" srcOrd="0" destOrd="0" parTransId="{1BD1CF3A-42C4-42EB-AE0B-530DA2340802}" sibTransId="{C8DE7DFE-6AB8-465B-9989-C566A9AD166F}"/>
    <dgm:cxn modelId="{830929B6-6F87-4B16-BD79-2FA0D121DA4E}" type="presParOf" srcId="{D1688D2C-5FDB-429D-80FB-5EAEB3619B15}" destId="{77A3380F-CBD5-41EB-ACCE-45E78CBDAD9D}" srcOrd="0" destOrd="0" presId="urn:microsoft.com/office/officeart/2005/8/layout/hChevron3"/>
    <dgm:cxn modelId="{53BB598F-986F-410A-B642-9AE4309CDFBF}" type="presParOf" srcId="{D1688D2C-5FDB-429D-80FB-5EAEB3619B15}" destId="{3C2E5666-769F-4E35-A1FD-A89C8BFEAFE1}" srcOrd="1" destOrd="0" presId="urn:microsoft.com/office/officeart/2005/8/layout/hChevron3"/>
    <dgm:cxn modelId="{B41C55BF-4B39-47FA-A5D1-2CA47ABDF4D1}" type="presParOf" srcId="{D1688D2C-5FDB-429D-80FB-5EAEB3619B15}" destId="{99647819-B4B1-4E3D-A6E0-7594E257FC50}" srcOrd="2" destOrd="0" presId="urn:microsoft.com/office/officeart/2005/8/layout/hChevron3"/>
    <dgm:cxn modelId="{634D5FEA-F289-48BE-AE86-087CBBEE8B32}" type="presParOf" srcId="{D1688D2C-5FDB-429D-80FB-5EAEB3619B15}" destId="{85CA50AE-9F45-4726-A8DB-29D8F1187353}" srcOrd="3" destOrd="0" presId="urn:microsoft.com/office/officeart/2005/8/layout/hChevron3"/>
    <dgm:cxn modelId="{A89563CC-0976-474E-9FB3-5FD2FD6DB230}" type="presParOf" srcId="{D1688D2C-5FDB-429D-80FB-5EAEB3619B15}" destId="{CCC5D58B-6DEB-4661-A92C-162D8FE21FB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285C2E-4224-4F91-80CA-B5D07ABADA6B}" type="doc">
      <dgm:prSet loTypeId="urn:microsoft.com/office/officeart/2005/8/layout/hChevron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3C8EB8-270B-4F94-A0AB-DDBD7774A4C5}">
      <dgm:prSet custT="1"/>
      <dgm:spPr/>
      <dgm:t>
        <a:bodyPr/>
        <a:lstStyle/>
        <a:p>
          <a:pPr algn="ctr"/>
          <a:r>
            <a:rPr lang="es-AR" sz="2800" dirty="0"/>
            <a:t>Alentar el disentimiento </a:t>
          </a:r>
        </a:p>
        <a:p>
          <a:pPr algn="ctr"/>
          <a:r>
            <a:rPr lang="es-AR" sz="2800" dirty="0"/>
            <a:t>y la diversidad</a:t>
          </a:r>
          <a:endParaRPr lang="en-US" sz="2800" dirty="0"/>
        </a:p>
      </dgm:t>
    </dgm:pt>
    <dgm:pt modelId="{C79A95F8-D9D8-4704-AD50-E293CEE6051F}" type="parTrans" cxnId="{914C6559-DA98-4A67-8B3A-5FDA0CA361FF}">
      <dgm:prSet/>
      <dgm:spPr/>
      <dgm:t>
        <a:bodyPr/>
        <a:lstStyle/>
        <a:p>
          <a:endParaRPr lang="en-US"/>
        </a:p>
      </dgm:t>
    </dgm:pt>
    <dgm:pt modelId="{D58ABDAB-38C5-4E03-BBE1-7BAE6473273E}" type="sibTrans" cxnId="{914C6559-DA98-4A67-8B3A-5FDA0CA361FF}">
      <dgm:prSet/>
      <dgm:spPr/>
      <dgm:t>
        <a:bodyPr/>
        <a:lstStyle/>
        <a:p>
          <a:endParaRPr lang="en-US"/>
        </a:p>
      </dgm:t>
    </dgm:pt>
    <dgm:pt modelId="{5F744FF3-7DEC-4C81-BDD6-53DEA4138AAB}">
      <dgm:prSet custT="1"/>
      <dgm:spPr/>
      <dgm:t>
        <a:bodyPr/>
        <a:lstStyle/>
        <a:p>
          <a:r>
            <a:rPr lang="es-AR" sz="2800" dirty="0"/>
            <a:t>Crear un ambiente emergente</a:t>
          </a:r>
          <a:endParaRPr lang="en-US" sz="2800" dirty="0"/>
        </a:p>
      </dgm:t>
    </dgm:pt>
    <dgm:pt modelId="{328DF341-86FE-4056-968A-16D45AD1552A}" type="parTrans" cxnId="{D4E3FE12-464C-4699-B706-04B49FF3722F}">
      <dgm:prSet/>
      <dgm:spPr/>
      <dgm:t>
        <a:bodyPr/>
        <a:lstStyle/>
        <a:p>
          <a:endParaRPr lang="en-US"/>
        </a:p>
      </dgm:t>
    </dgm:pt>
    <dgm:pt modelId="{4BA4600B-50D8-4A5D-9D99-62B94E089F41}" type="sibTrans" cxnId="{D4E3FE12-464C-4699-B706-04B49FF3722F}">
      <dgm:prSet/>
      <dgm:spPr/>
      <dgm:t>
        <a:bodyPr/>
        <a:lstStyle/>
        <a:p>
          <a:endParaRPr lang="en-US"/>
        </a:p>
      </dgm:t>
    </dgm:pt>
    <dgm:pt modelId="{D1688D2C-5FDB-429D-80FB-5EAEB3619B15}" type="pres">
      <dgm:prSet presAssocID="{08285C2E-4224-4F91-80CA-B5D07ABADA6B}" presName="Name0" presStyleCnt="0">
        <dgm:presLayoutVars>
          <dgm:dir/>
          <dgm:resizeHandles val="exact"/>
        </dgm:presLayoutVars>
      </dgm:prSet>
      <dgm:spPr/>
    </dgm:pt>
    <dgm:pt modelId="{99647819-B4B1-4E3D-A6E0-7594E257FC50}" type="pres">
      <dgm:prSet presAssocID="{463C8EB8-270B-4F94-A0AB-DDBD7774A4C5}" presName="parTxOnly" presStyleLbl="node1" presStyleIdx="0" presStyleCnt="2">
        <dgm:presLayoutVars>
          <dgm:bulletEnabled val="1"/>
        </dgm:presLayoutVars>
      </dgm:prSet>
      <dgm:spPr/>
    </dgm:pt>
    <dgm:pt modelId="{85CA50AE-9F45-4726-A8DB-29D8F1187353}" type="pres">
      <dgm:prSet presAssocID="{D58ABDAB-38C5-4E03-BBE1-7BAE6473273E}" presName="parSpace" presStyleCnt="0"/>
      <dgm:spPr/>
    </dgm:pt>
    <dgm:pt modelId="{CCC5D58B-6DEB-4661-A92C-162D8FE21FB7}" type="pres">
      <dgm:prSet presAssocID="{5F744FF3-7DEC-4C81-BDD6-53DEA4138AAB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D4E3FE12-464C-4699-B706-04B49FF3722F}" srcId="{08285C2E-4224-4F91-80CA-B5D07ABADA6B}" destId="{5F744FF3-7DEC-4C81-BDD6-53DEA4138AAB}" srcOrd="1" destOrd="0" parTransId="{328DF341-86FE-4056-968A-16D45AD1552A}" sibTransId="{4BA4600B-50D8-4A5D-9D99-62B94E089F41}"/>
    <dgm:cxn modelId="{DD5BF61A-AF97-4980-B036-9F7638F727EE}" type="presOf" srcId="{463C8EB8-270B-4F94-A0AB-DDBD7774A4C5}" destId="{99647819-B4B1-4E3D-A6E0-7594E257FC50}" srcOrd="0" destOrd="0" presId="urn:microsoft.com/office/officeart/2005/8/layout/hChevron3"/>
    <dgm:cxn modelId="{914C6559-DA98-4A67-8B3A-5FDA0CA361FF}" srcId="{08285C2E-4224-4F91-80CA-B5D07ABADA6B}" destId="{463C8EB8-270B-4F94-A0AB-DDBD7774A4C5}" srcOrd="0" destOrd="0" parTransId="{C79A95F8-D9D8-4704-AD50-E293CEE6051F}" sibTransId="{D58ABDAB-38C5-4E03-BBE1-7BAE6473273E}"/>
    <dgm:cxn modelId="{13EB6EA5-817A-4991-AB2E-8F6B6FA5E24D}" type="presOf" srcId="{08285C2E-4224-4F91-80CA-B5D07ABADA6B}" destId="{D1688D2C-5FDB-429D-80FB-5EAEB3619B15}" srcOrd="0" destOrd="0" presId="urn:microsoft.com/office/officeart/2005/8/layout/hChevron3"/>
    <dgm:cxn modelId="{EA7F81B8-C7AD-4F49-BB5C-894EF3FE193A}" type="presOf" srcId="{5F744FF3-7DEC-4C81-BDD6-53DEA4138AAB}" destId="{CCC5D58B-6DEB-4661-A92C-162D8FE21FB7}" srcOrd="0" destOrd="0" presId="urn:microsoft.com/office/officeart/2005/8/layout/hChevron3"/>
    <dgm:cxn modelId="{B41C55BF-4B39-47FA-A5D1-2CA47ABDF4D1}" type="presParOf" srcId="{D1688D2C-5FDB-429D-80FB-5EAEB3619B15}" destId="{99647819-B4B1-4E3D-A6E0-7594E257FC50}" srcOrd="0" destOrd="0" presId="urn:microsoft.com/office/officeart/2005/8/layout/hChevron3"/>
    <dgm:cxn modelId="{634D5FEA-F289-48BE-AE86-087CBBEE8B32}" type="presParOf" srcId="{D1688D2C-5FDB-429D-80FB-5EAEB3619B15}" destId="{85CA50AE-9F45-4726-A8DB-29D8F1187353}" srcOrd="1" destOrd="0" presId="urn:microsoft.com/office/officeart/2005/8/layout/hChevron3"/>
    <dgm:cxn modelId="{A89563CC-0976-474E-9FB3-5FD2FD6DB230}" type="presParOf" srcId="{D1688D2C-5FDB-429D-80FB-5EAEB3619B15}" destId="{CCC5D58B-6DEB-4661-A92C-162D8FE21FB7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7E7BF3-4FED-4939-9B6F-CF1A34116B98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FA4193-A0CB-43C9-9C49-C2A6C36D5BCC}">
      <dgm:prSet/>
      <dgm:spPr/>
      <dgm:t>
        <a:bodyPr/>
        <a:lstStyle/>
        <a:p>
          <a:r>
            <a:rPr lang="es-AR"/>
            <a:t>Sanar la herida</a:t>
          </a:r>
          <a:endParaRPr lang="en-US"/>
        </a:p>
      </dgm:t>
    </dgm:pt>
    <dgm:pt modelId="{E229271E-62E1-422E-BD31-D6FEC157B54A}" type="parTrans" cxnId="{9691FFC8-D2B5-4895-824B-F232D82A6E92}">
      <dgm:prSet/>
      <dgm:spPr/>
      <dgm:t>
        <a:bodyPr/>
        <a:lstStyle/>
        <a:p>
          <a:endParaRPr lang="en-US"/>
        </a:p>
      </dgm:t>
    </dgm:pt>
    <dgm:pt modelId="{5E638462-06EF-4EF0-A71A-7614EBD2760D}" type="sibTrans" cxnId="{9691FFC8-D2B5-4895-824B-F232D82A6E92}">
      <dgm:prSet/>
      <dgm:spPr/>
      <dgm:t>
        <a:bodyPr/>
        <a:lstStyle/>
        <a:p>
          <a:endParaRPr lang="en-US"/>
        </a:p>
      </dgm:t>
    </dgm:pt>
    <dgm:pt modelId="{C64A276E-85DB-450D-BC60-3DFA413926CB}">
      <dgm:prSet/>
      <dgm:spPr/>
      <dgm:t>
        <a:bodyPr/>
        <a:lstStyle/>
        <a:p>
          <a:r>
            <a:rPr lang="es-AR"/>
            <a:t>Encontrar el equilibrio</a:t>
          </a:r>
          <a:endParaRPr lang="en-US"/>
        </a:p>
      </dgm:t>
    </dgm:pt>
    <dgm:pt modelId="{EFEEBFBF-B948-4624-BDD9-43AE27C3D787}" type="parTrans" cxnId="{F354F7B5-A911-482F-8C46-9D7B50EF861E}">
      <dgm:prSet/>
      <dgm:spPr/>
      <dgm:t>
        <a:bodyPr/>
        <a:lstStyle/>
        <a:p>
          <a:endParaRPr lang="en-US"/>
        </a:p>
      </dgm:t>
    </dgm:pt>
    <dgm:pt modelId="{50BB386A-06BF-428B-84CA-4E465F7435BF}" type="sibTrans" cxnId="{F354F7B5-A911-482F-8C46-9D7B50EF861E}">
      <dgm:prSet/>
      <dgm:spPr/>
      <dgm:t>
        <a:bodyPr/>
        <a:lstStyle/>
        <a:p>
          <a:endParaRPr lang="en-US"/>
        </a:p>
      </dgm:t>
    </dgm:pt>
    <dgm:pt modelId="{98E74BF2-B631-41CA-80D3-1DDFB5E12ADD}">
      <dgm:prSet/>
      <dgm:spPr/>
      <dgm:t>
        <a:bodyPr/>
        <a:lstStyle/>
        <a:p>
          <a:r>
            <a:rPr lang="es-AR"/>
            <a:t>Simplificarlo</a:t>
          </a:r>
          <a:endParaRPr lang="en-US"/>
        </a:p>
      </dgm:t>
    </dgm:pt>
    <dgm:pt modelId="{C8048B47-5188-4B31-A5D8-D87D67046FF6}" type="parTrans" cxnId="{CC60DD6D-2589-4C56-9F3F-08192E14430E}">
      <dgm:prSet/>
      <dgm:spPr/>
      <dgm:t>
        <a:bodyPr/>
        <a:lstStyle/>
        <a:p>
          <a:endParaRPr lang="en-US"/>
        </a:p>
      </dgm:t>
    </dgm:pt>
    <dgm:pt modelId="{556F7529-BD63-462E-AAC3-68B1F2E01FE2}" type="sibTrans" cxnId="{CC60DD6D-2589-4C56-9F3F-08192E14430E}">
      <dgm:prSet/>
      <dgm:spPr/>
      <dgm:t>
        <a:bodyPr/>
        <a:lstStyle/>
        <a:p>
          <a:endParaRPr lang="en-US"/>
        </a:p>
      </dgm:t>
    </dgm:pt>
    <dgm:pt modelId="{37C7911B-27F3-4F74-9034-A75B1195AFC6}" type="pres">
      <dgm:prSet presAssocID="{647E7BF3-4FED-4939-9B6F-CF1A34116B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14C74D-7A6F-4BC5-9F59-A0609A342A17}" type="pres">
      <dgm:prSet presAssocID="{20FA4193-A0CB-43C9-9C49-C2A6C36D5BCC}" presName="root" presStyleCnt="0"/>
      <dgm:spPr/>
    </dgm:pt>
    <dgm:pt modelId="{777FE732-F4FF-4D8B-9AC8-B25BFFCF26C0}" type="pres">
      <dgm:prSet presAssocID="{20FA4193-A0CB-43C9-9C49-C2A6C36D5BCC}" presName="rootComposite" presStyleCnt="0"/>
      <dgm:spPr/>
    </dgm:pt>
    <dgm:pt modelId="{FAFC2C18-7210-49C3-9386-F5DCCF6331BD}" type="pres">
      <dgm:prSet presAssocID="{20FA4193-A0CB-43C9-9C49-C2A6C36D5BCC}" presName="rootText" presStyleLbl="node1" presStyleIdx="0" presStyleCnt="3"/>
      <dgm:spPr/>
    </dgm:pt>
    <dgm:pt modelId="{FFF93BA4-3E62-4703-8A33-154994D2CDFC}" type="pres">
      <dgm:prSet presAssocID="{20FA4193-A0CB-43C9-9C49-C2A6C36D5BCC}" presName="rootConnector" presStyleLbl="node1" presStyleIdx="0" presStyleCnt="3"/>
      <dgm:spPr/>
    </dgm:pt>
    <dgm:pt modelId="{DF359846-1896-44AE-879D-D127CF6D8588}" type="pres">
      <dgm:prSet presAssocID="{20FA4193-A0CB-43C9-9C49-C2A6C36D5BCC}" presName="childShape" presStyleCnt="0"/>
      <dgm:spPr/>
    </dgm:pt>
    <dgm:pt modelId="{C49790B5-331E-44B2-B290-E9DD54D2F31F}" type="pres">
      <dgm:prSet presAssocID="{C64A276E-85DB-450D-BC60-3DFA413926CB}" presName="root" presStyleCnt="0"/>
      <dgm:spPr/>
    </dgm:pt>
    <dgm:pt modelId="{12627B80-5AEA-4D70-9B90-45F848140545}" type="pres">
      <dgm:prSet presAssocID="{C64A276E-85DB-450D-BC60-3DFA413926CB}" presName="rootComposite" presStyleCnt="0"/>
      <dgm:spPr/>
    </dgm:pt>
    <dgm:pt modelId="{CED7ABC2-035F-4484-89F6-805DC101D6A1}" type="pres">
      <dgm:prSet presAssocID="{C64A276E-85DB-450D-BC60-3DFA413926CB}" presName="rootText" presStyleLbl="node1" presStyleIdx="1" presStyleCnt="3"/>
      <dgm:spPr/>
    </dgm:pt>
    <dgm:pt modelId="{42CEA2D6-D9C2-47B4-9B29-147F156848E8}" type="pres">
      <dgm:prSet presAssocID="{C64A276E-85DB-450D-BC60-3DFA413926CB}" presName="rootConnector" presStyleLbl="node1" presStyleIdx="1" presStyleCnt="3"/>
      <dgm:spPr/>
    </dgm:pt>
    <dgm:pt modelId="{9942D972-6F4F-47CC-9010-6FE0286A94A3}" type="pres">
      <dgm:prSet presAssocID="{C64A276E-85DB-450D-BC60-3DFA413926CB}" presName="childShape" presStyleCnt="0"/>
      <dgm:spPr/>
    </dgm:pt>
    <dgm:pt modelId="{4DA0D9E8-A839-440A-81CF-F95719DC660B}" type="pres">
      <dgm:prSet presAssocID="{98E74BF2-B631-41CA-80D3-1DDFB5E12ADD}" presName="root" presStyleCnt="0"/>
      <dgm:spPr/>
    </dgm:pt>
    <dgm:pt modelId="{8886FB25-4C8F-416D-8560-FD9C4401AC36}" type="pres">
      <dgm:prSet presAssocID="{98E74BF2-B631-41CA-80D3-1DDFB5E12ADD}" presName="rootComposite" presStyleCnt="0"/>
      <dgm:spPr/>
    </dgm:pt>
    <dgm:pt modelId="{FBA9AD8C-E987-4980-BC7D-C5FE3F254F8D}" type="pres">
      <dgm:prSet presAssocID="{98E74BF2-B631-41CA-80D3-1DDFB5E12ADD}" presName="rootText" presStyleLbl="node1" presStyleIdx="2" presStyleCnt="3" custLinFactNeighborX="689" custLinFactNeighborY="-791"/>
      <dgm:spPr/>
    </dgm:pt>
    <dgm:pt modelId="{BE710B2D-6E79-41AE-83DD-DDE6B87E8E79}" type="pres">
      <dgm:prSet presAssocID="{98E74BF2-B631-41CA-80D3-1DDFB5E12ADD}" presName="rootConnector" presStyleLbl="node1" presStyleIdx="2" presStyleCnt="3"/>
      <dgm:spPr/>
    </dgm:pt>
    <dgm:pt modelId="{BAF2D129-4025-46C2-AC6E-2698DE25C7F4}" type="pres">
      <dgm:prSet presAssocID="{98E74BF2-B631-41CA-80D3-1DDFB5E12ADD}" presName="childShape" presStyleCnt="0"/>
      <dgm:spPr/>
    </dgm:pt>
  </dgm:ptLst>
  <dgm:cxnLst>
    <dgm:cxn modelId="{205E1800-1950-4770-BC26-5FDF70C4DEAF}" type="presOf" srcId="{647E7BF3-4FED-4939-9B6F-CF1A34116B98}" destId="{37C7911B-27F3-4F74-9034-A75B1195AFC6}" srcOrd="0" destOrd="0" presId="urn:microsoft.com/office/officeart/2005/8/layout/hierarchy3"/>
    <dgm:cxn modelId="{1A641B6A-0450-4920-B1BF-C85A2A65CCD1}" type="presOf" srcId="{20FA4193-A0CB-43C9-9C49-C2A6C36D5BCC}" destId="{FAFC2C18-7210-49C3-9386-F5DCCF6331BD}" srcOrd="0" destOrd="0" presId="urn:microsoft.com/office/officeart/2005/8/layout/hierarchy3"/>
    <dgm:cxn modelId="{44C47B6B-47C6-4856-B7FA-4E287C64DF62}" type="presOf" srcId="{98E74BF2-B631-41CA-80D3-1DDFB5E12ADD}" destId="{BE710B2D-6E79-41AE-83DD-DDE6B87E8E79}" srcOrd="1" destOrd="0" presId="urn:microsoft.com/office/officeart/2005/8/layout/hierarchy3"/>
    <dgm:cxn modelId="{CC60DD6D-2589-4C56-9F3F-08192E14430E}" srcId="{647E7BF3-4FED-4939-9B6F-CF1A34116B98}" destId="{98E74BF2-B631-41CA-80D3-1DDFB5E12ADD}" srcOrd="2" destOrd="0" parTransId="{C8048B47-5188-4B31-A5D8-D87D67046FF6}" sibTransId="{556F7529-BD63-462E-AAC3-68B1F2E01FE2}"/>
    <dgm:cxn modelId="{C4F7AA71-760C-48B1-9822-4BA10244C7A1}" type="presOf" srcId="{20FA4193-A0CB-43C9-9C49-C2A6C36D5BCC}" destId="{FFF93BA4-3E62-4703-8A33-154994D2CDFC}" srcOrd="1" destOrd="0" presId="urn:microsoft.com/office/officeart/2005/8/layout/hierarchy3"/>
    <dgm:cxn modelId="{F4692DB3-2BF2-441A-866D-01ACB3498D39}" type="presOf" srcId="{C64A276E-85DB-450D-BC60-3DFA413926CB}" destId="{42CEA2D6-D9C2-47B4-9B29-147F156848E8}" srcOrd="1" destOrd="0" presId="urn:microsoft.com/office/officeart/2005/8/layout/hierarchy3"/>
    <dgm:cxn modelId="{CFE207B4-4BCF-4786-AFF6-376BEEA210C3}" type="presOf" srcId="{98E74BF2-B631-41CA-80D3-1DDFB5E12ADD}" destId="{FBA9AD8C-E987-4980-BC7D-C5FE3F254F8D}" srcOrd="0" destOrd="0" presId="urn:microsoft.com/office/officeart/2005/8/layout/hierarchy3"/>
    <dgm:cxn modelId="{F354F7B5-A911-482F-8C46-9D7B50EF861E}" srcId="{647E7BF3-4FED-4939-9B6F-CF1A34116B98}" destId="{C64A276E-85DB-450D-BC60-3DFA413926CB}" srcOrd="1" destOrd="0" parTransId="{EFEEBFBF-B948-4624-BDD9-43AE27C3D787}" sibTransId="{50BB386A-06BF-428B-84CA-4E465F7435BF}"/>
    <dgm:cxn modelId="{9691FFC8-D2B5-4895-824B-F232D82A6E92}" srcId="{647E7BF3-4FED-4939-9B6F-CF1A34116B98}" destId="{20FA4193-A0CB-43C9-9C49-C2A6C36D5BCC}" srcOrd="0" destOrd="0" parTransId="{E229271E-62E1-422E-BD31-D6FEC157B54A}" sibTransId="{5E638462-06EF-4EF0-A71A-7614EBD2760D}"/>
    <dgm:cxn modelId="{41F99AE8-2620-4EE4-A7B4-D4AEDFA2114C}" type="presOf" srcId="{C64A276E-85DB-450D-BC60-3DFA413926CB}" destId="{CED7ABC2-035F-4484-89F6-805DC101D6A1}" srcOrd="0" destOrd="0" presId="urn:microsoft.com/office/officeart/2005/8/layout/hierarchy3"/>
    <dgm:cxn modelId="{D70B72EB-670B-4874-9B42-4D37A55B89CB}" type="presParOf" srcId="{37C7911B-27F3-4F74-9034-A75B1195AFC6}" destId="{C214C74D-7A6F-4BC5-9F59-A0609A342A17}" srcOrd="0" destOrd="0" presId="urn:microsoft.com/office/officeart/2005/8/layout/hierarchy3"/>
    <dgm:cxn modelId="{C2910357-0914-4837-A845-3157CA3FA5F7}" type="presParOf" srcId="{C214C74D-7A6F-4BC5-9F59-A0609A342A17}" destId="{777FE732-F4FF-4D8B-9AC8-B25BFFCF26C0}" srcOrd="0" destOrd="0" presId="urn:microsoft.com/office/officeart/2005/8/layout/hierarchy3"/>
    <dgm:cxn modelId="{5373C87E-4184-429A-9E4D-1F2F2FD17BB6}" type="presParOf" srcId="{777FE732-F4FF-4D8B-9AC8-B25BFFCF26C0}" destId="{FAFC2C18-7210-49C3-9386-F5DCCF6331BD}" srcOrd="0" destOrd="0" presId="urn:microsoft.com/office/officeart/2005/8/layout/hierarchy3"/>
    <dgm:cxn modelId="{748C21AD-2FA3-4E0D-A02D-41F976A99A28}" type="presParOf" srcId="{777FE732-F4FF-4D8B-9AC8-B25BFFCF26C0}" destId="{FFF93BA4-3E62-4703-8A33-154994D2CDFC}" srcOrd="1" destOrd="0" presId="urn:microsoft.com/office/officeart/2005/8/layout/hierarchy3"/>
    <dgm:cxn modelId="{B4759D70-972D-4C48-AC8C-42D564077B9E}" type="presParOf" srcId="{C214C74D-7A6F-4BC5-9F59-A0609A342A17}" destId="{DF359846-1896-44AE-879D-D127CF6D8588}" srcOrd="1" destOrd="0" presId="urn:microsoft.com/office/officeart/2005/8/layout/hierarchy3"/>
    <dgm:cxn modelId="{BCBE9DC6-1A5E-4F98-8FD5-D9C5D85ADAC4}" type="presParOf" srcId="{37C7911B-27F3-4F74-9034-A75B1195AFC6}" destId="{C49790B5-331E-44B2-B290-E9DD54D2F31F}" srcOrd="1" destOrd="0" presId="urn:microsoft.com/office/officeart/2005/8/layout/hierarchy3"/>
    <dgm:cxn modelId="{D4F4DE0D-EEC4-45F5-A8F6-3056D34B4847}" type="presParOf" srcId="{C49790B5-331E-44B2-B290-E9DD54D2F31F}" destId="{12627B80-5AEA-4D70-9B90-45F848140545}" srcOrd="0" destOrd="0" presId="urn:microsoft.com/office/officeart/2005/8/layout/hierarchy3"/>
    <dgm:cxn modelId="{FEA3DA44-6510-476F-833E-A13082F6EFEF}" type="presParOf" srcId="{12627B80-5AEA-4D70-9B90-45F848140545}" destId="{CED7ABC2-035F-4484-89F6-805DC101D6A1}" srcOrd="0" destOrd="0" presId="urn:microsoft.com/office/officeart/2005/8/layout/hierarchy3"/>
    <dgm:cxn modelId="{5B1CF12B-9433-4F0E-BBE0-A85CED539147}" type="presParOf" srcId="{12627B80-5AEA-4D70-9B90-45F848140545}" destId="{42CEA2D6-D9C2-47B4-9B29-147F156848E8}" srcOrd="1" destOrd="0" presId="urn:microsoft.com/office/officeart/2005/8/layout/hierarchy3"/>
    <dgm:cxn modelId="{B66F21EC-0AF8-430B-86D8-E07B47982EE6}" type="presParOf" srcId="{C49790B5-331E-44B2-B290-E9DD54D2F31F}" destId="{9942D972-6F4F-47CC-9010-6FE0286A94A3}" srcOrd="1" destOrd="0" presId="urn:microsoft.com/office/officeart/2005/8/layout/hierarchy3"/>
    <dgm:cxn modelId="{90A4E2A4-A2B9-4128-A8C3-E6BD0CD30DA3}" type="presParOf" srcId="{37C7911B-27F3-4F74-9034-A75B1195AFC6}" destId="{4DA0D9E8-A839-440A-81CF-F95719DC660B}" srcOrd="2" destOrd="0" presId="urn:microsoft.com/office/officeart/2005/8/layout/hierarchy3"/>
    <dgm:cxn modelId="{7EEA59BF-4E36-4D23-BBD3-C6DD8F64FC6C}" type="presParOf" srcId="{4DA0D9E8-A839-440A-81CF-F95719DC660B}" destId="{8886FB25-4C8F-416D-8560-FD9C4401AC36}" srcOrd="0" destOrd="0" presId="urn:microsoft.com/office/officeart/2005/8/layout/hierarchy3"/>
    <dgm:cxn modelId="{4E8816F1-9F94-4D3D-86B3-5E29935BDCE8}" type="presParOf" srcId="{8886FB25-4C8F-416D-8560-FD9C4401AC36}" destId="{FBA9AD8C-E987-4980-BC7D-C5FE3F254F8D}" srcOrd="0" destOrd="0" presId="urn:microsoft.com/office/officeart/2005/8/layout/hierarchy3"/>
    <dgm:cxn modelId="{12D61357-6A43-4869-AF01-A98A5A746052}" type="presParOf" srcId="{8886FB25-4C8F-416D-8560-FD9C4401AC36}" destId="{BE710B2D-6E79-41AE-83DD-DDE6B87E8E79}" srcOrd="1" destOrd="0" presId="urn:microsoft.com/office/officeart/2005/8/layout/hierarchy3"/>
    <dgm:cxn modelId="{201B3EBA-CE9E-495E-BF96-284E2480F867}" type="presParOf" srcId="{4DA0D9E8-A839-440A-81CF-F95719DC660B}" destId="{BAF2D129-4025-46C2-AC6E-2698DE25C7F4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3380F-CBD5-41EB-ACCE-45E78CBDAD9D}">
      <dsp:nvSpPr>
        <dsp:cNvPr id="0" name=""/>
        <dsp:cNvSpPr/>
      </dsp:nvSpPr>
      <dsp:spPr>
        <a:xfrm>
          <a:off x="4647" y="1274867"/>
          <a:ext cx="4064331" cy="162573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Abrir la discusión</a:t>
          </a:r>
          <a:endParaRPr lang="en-US" sz="2800" kern="1200" dirty="0"/>
        </a:p>
      </dsp:txBody>
      <dsp:txXfrm>
        <a:off x="4647" y="1274867"/>
        <a:ext cx="3657898" cy="1625732"/>
      </dsp:txXfrm>
    </dsp:sp>
    <dsp:sp modelId="{99647819-B4B1-4E3D-A6E0-7594E257FC50}">
      <dsp:nvSpPr>
        <dsp:cNvPr id="0" name=""/>
        <dsp:cNvSpPr/>
      </dsp:nvSpPr>
      <dsp:spPr>
        <a:xfrm>
          <a:off x="3256113" y="1274867"/>
          <a:ext cx="4064331" cy="1625732"/>
        </a:xfrm>
        <a:prstGeom prst="chevron">
          <a:avLst/>
        </a:prstGeom>
        <a:solidFill>
          <a:schemeClr val="accent2">
            <a:hueOff val="1899957"/>
            <a:satOff val="2167"/>
            <a:lumOff val="3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Establecer barreras</a:t>
          </a:r>
          <a:endParaRPr lang="en-US" sz="2800" kern="1200" dirty="0"/>
        </a:p>
      </dsp:txBody>
      <dsp:txXfrm>
        <a:off x="4068979" y="1274867"/>
        <a:ext cx="2438599" cy="1625732"/>
      </dsp:txXfrm>
    </dsp:sp>
    <dsp:sp modelId="{CCC5D58B-6DEB-4661-A92C-162D8FE21FB7}">
      <dsp:nvSpPr>
        <dsp:cNvPr id="0" name=""/>
        <dsp:cNvSpPr/>
      </dsp:nvSpPr>
      <dsp:spPr>
        <a:xfrm>
          <a:off x="6507578" y="1274867"/>
          <a:ext cx="4064331" cy="1625732"/>
        </a:xfrm>
        <a:prstGeom prst="chevron">
          <a:avLst/>
        </a:prstGeom>
        <a:solidFill>
          <a:schemeClr val="accent2">
            <a:hueOff val="3799914"/>
            <a:satOff val="4333"/>
            <a:lumOff val="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Estimular atractores</a:t>
          </a:r>
          <a:endParaRPr lang="en-US" sz="2800" kern="1200" dirty="0"/>
        </a:p>
      </dsp:txBody>
      <dsp:txXfrm>
        <a:off x="7320444" y="1274867"/>
        <a:ext cx="2438599" cy="162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47819-B4B1-4E3D-A6E0-7594E257FC50}">
      <dsp:nvSpPr>
        <dsp:cNvPr id="0" name=""/>
        <dsp:cNvSpPr/>
      </dsp:nvSpPr>
      <dsp:spPr>
        <a:xfrm>
          <a:off x="8135" y="0"/>
          <a:ext cx="5776515" cy="166717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Alentar el disentimiento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y la diversidad</a:t>
          </a:r>
          <a:endParaRPr lang="en-US" sz="2800" kern="1200" dirty="0"/>
        </a:p>
      </dsp:txBody>
      <dsp:txXfrm>
        <a:off x="8135" y="0"/>
        <a:ext cx="5359722" cy="1667173"/>
      </dsp:txXfrm>
    </dsp:sp>
    <dsp:sp modelId="{CCC5D58B-6DEB-4661-A92C-162D8FE21FB7}">
      <dsp:nvSpPr>
        <dsp:cNvPr id="0" name=""/>
        <dsp:cNvSpPr/>
      </dsp:nvSpPr>
      <dsp:spPr>
        <a:xfrm>
          <a:off x="4629348" y="0"/>
          <a:ext cx="5776515" cy="1667173"/>
        </a:xfrm>
        <a:prstGeom prst="chevron">
          <a:avLst/>
        </a:prstGeom>
        <a:solidFill>
          <a:schemeClr val="accent2">
            <a:hueOff val="3799914"/>
            <a:satOff val="4333"/>
            <a:lumOff val="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Crear un ambiente emergente</a:t>
          </a:r>
          <a:endParaRPr lang="en-US" sz="2800" kern="1200" dirty="0"/>
        </a:p>
      </dsp:txBody>
      <dsp:txXfrm>
        <a:off x="5462935" y="0"/>
        <a:ext cx="4109342" cy="16671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C2C18-7210-49C3-9386-F5DCCF6331BD}">
      <dsp:nvSpPr>
        <dsp:cNvPr id="0" name=""/>
        <dsp:cNvSpPr/>
      </dsp:nvSpPr>
      <dsp:spPr>
        <a:xfrm>
          <a:off x="1291" y="1332450"/>
          <a:ext cx="3021135" cy="1510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Sanar la herida</a:t>
          </a:r>
          <a:endParaRPr lang="en-US" sz="3700" kern="1200"/>
        </a:p>
      </dsp:txBody>
      <dsp:txXfrm>
        <a:off x="45534" y="1376693"/>
        <a:ext cx="2932649" cy="1422081"/>
      </dsp:txXfrm>
    </dsp:sp>
    <dsp:sp modelId="{CED7ABC2-035F-4484-89F6-805DC101D6A1}">
      <dsp:nvSpPr>
        <dsp:cNvPr id="0" name=""/>
        <dsp:cNvSpPr/>
      </dsp:nvSpPr>
      <dsp:spPr>
        <a:xfrm>
          <a:off x="3777711" y="1332450"/>
          <a:ext cx="3021135" cy="1510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99957"/>
                <a:satOff val="2167"/>
                <a:lumOff val="343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899957"/>
                <a:satOff val="2167"/>
                <a:lumOff val="343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1899957"/>
                <a:satOff val="2167"/>
                <a:lumOff val="343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Encontrar el equilibrio</a:t>
          </a:r>
          <a:endParaRPr lang="en-US" sz="3700" kern="1200"/>
        </a:p>
      </dsp:txBody>
      <dsp:txXfrm>
        <a:off x="3821954" y="1376693"/>
        <a:ext cx="2932649" cy="1422081"/>
      </dsp:txXfrm>
    </dsp:sp>
    <dsp:sp modelId="{FBA9AD8C-E987-4980-BC7D-C5FE3F254F8D}">
      <dsp:nvSpPr>
        <dsp:cNvPr id="0" name=""/>
        <dsp:cNvSpPr/>
      </dsp:nvSpPr>
      <dsp:spPr>
        <a:xfrm>
          <a:off x="7555422" y="1320501"/>
          <a:ext cx="3021135" cy="1510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99914"/>
                <a:satOff val="4333"/>
                <a:lumOff val="686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3799914"/>
                <a:satOff val="4333"/>
                <a:lumOff val="6863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3799914"/>
                <a:satOff val="4333"/>
                <a:lumOff val="6863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Simplificarlo</a:t>
          </a:r>
          <a:endParaRPr lang="en-US" sz="3700" kern="1200"/>
        </a:p>
      </dsp:txBody>
      <dsp:txXfrm>
        <a:off x="7599665" y="1364744"/>
        <a:ext cx="2932649" cy="1422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940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830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8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30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3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90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43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4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0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95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70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B84E-8ED1-48AD-8E90-E60AC1DC059C}" type="datetimeFigureOut">
              <a:rPr lang="es-AR" smtClean="0"/>
              <a:t>20/11/2018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C3F8C-0A05-40A8-8F53-4BB9173041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339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D77659-9698-419A-ACF5-1E5AC653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07270-7F99-49E7-9A0D-16337244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1294BD-48EE-40D8-A6DA-65E59DE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3864A1-AE73-421C-B2EC-6FFB885AC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A35337D-1ABF-4B84-AB16-664EB8EB7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C9E3582-4826-4508-AD50-281B98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B0C3E26-42CD-4DE0-B3C4-94381B4E2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E743A97-B3F8-41E0-A370-7DF59130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8854814-E8CE-46BC-80C2-29F88EA73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0704826-A788-44F9-BF1E-3ABA653B1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77CD025-F779-43A0-9179-7B96B69DF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854CD22-88F5-4ED4-B0C7-7DB645401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ACF8F2A-C88B-46AD-8BF0-A84757304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8B569164-6E36-4A4F-93CF-C852B2C21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B19E609B-527F-4898-AF65-FCC311A8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17F6462-AAE0-47DA-944B-A4E420FE7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402B9DEC-138A-4EEF-825B-72E268844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053ACE3-64C0-45A3-9DA0-9FEDDC923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6142E98-71A8-4BEE-88D0-73AFFAA15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42ED77A-A8FF-4709-B703-AE681AD8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7BE1FEA-7C1E-41F1-A0E3-F316AB6EF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3CEC7F8-6BA7-4537-AA9A-2891A37C3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2" r="-1" b="45178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5976A4B-3862-4DD9-BBF1-1F77773F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4E26DA03-9EA7-4CA6-BAAA-1D0604CB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E11675-3E2F-4EF8-B41A-0733199F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47BB7A-681A-403F-81A9-9C9AD8152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169" y="4206290"/>
            <a:ext cx="8833655" cy="993665"/>
          </a:xfrm>
        </p:spPr>
        <p:txBody>
          <a:bodyPr>
            <a:normAutofit/>
          </a:bodyPr>
          <a:lstStyle/>
          <a:p>
            <a:r>
              <a:rPr lang="es-AR" sz="3700" dirty="0"/>
              <a:t>LIDERAZGO Y LA TOMA DE DECISIONES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1931E-D6E9-4DE0-AED8-C4D3FF41A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129" y="6100406"/>
            <a:ext cx="8833654" cy="6580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Grupo </a:t>
            </a:r>
            <a:r>
              <a:rPr lang="es-AR" sz="1400" dirty="0" err="1">
                <a:solidFill>
                  <a:schemeClr val="accent1">
                    <a:lumMod val="75000"/>
                  </a:schemeClr>
                </a:solidFill>
              </a:rPr>
              <a:t>n°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 8</a:t>
            </a:r>
          </a:p>
          <a:p>
            <a:pPr>
              <a:lnSpc>
                <a:spcPct val="90000"/>
              </a:lnSpc>
            </a:pP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Aguerre – García </a:t>
            </a:r>
            <a:r>
              <a:rPr lang="es-AR" sz="1400" dirty="0" err="1">
                <a:solidFill>
                  <a:schemeClr val="accent1">
                    <a:lumMod val="75000"/>
                  </a:schemeClr>
                </a:solidFill>
              </a:rPr>
              <a:t>Gimenez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s-AR" sz="1400" dirty="0" err="1">
                <a:solidFill>
                  <a:schemeClr val="accent1">
                    <a:lumMod val="75000"/>
                  </a:schemeClr>
                </a:solidFill>
              </a:rPr>
              <a:t>Hilal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s-AR" sz="1400" dirty="0" err="1">
                <a:solidFill>
                  <a:schemeClr val="accent1">
                    <a:lumMod val="75000"/>
                  </a:schemeClr>
                </a:solidFill>
              </a:rPr>
              <a:t>Molinari</a:t>
            </a: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 - Vaca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78962C-C959-4C7E-9B30-84BF09B64868}"/>
              </a:ext>
            </a:extLst>
          </p:cNvPr>
          <p:cNvSpPr txBox="1"/>
          <p:nvPr/>
        </p:nvSpPr>
        <p:spPr>
          <a:xfrm>
            <a:off x="131782" y="5866553"/>
            <a:ext cx="2584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</a:rPr>
              <a:t>Universidad Tecnológica Nacional</a:t>
            </a:r>
          </a:p>
          <a:p>
            <a:r>
              <a:rPr lang="es-ES" sz="1400" dirty="0">
                <a:solidFill>
                  <a:schemeClr val="accent1"/>
                </a:solidFill>
              </a:rPr>
              <a:t>Facultad Regional Córdoba</a:t>
            </a:r>
          </a:p>
          <a:p>
            <a:r>
              <a:rPr lang="es-ES" sz="1400" dirty="0">
                <a:solidFill>
                  <a:schemeClr val="accent1"/>
                </a:solidFill>
              </a:rPr>
              <a:t>Ingeniería de Software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9BF5B9-FF82-4B7A-B2A7-38DFC36D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924" y="1213041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s-AR" sz="3200" u="sng" dirty="0">
                <a:solidFill>
                  <a:schemeClr val="tx2"/>
                </a:solidFill>
              </a:rPr>
              <a:t>Opinión de expertos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DA48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Resultado de imagen para experto">
            <a:extLst>
              <a:ext uri="{FF2B5EF4-FFF2-40B4-BE49-F238E27FC236}">
                <a16:creationId xmlns:a16="http://schemas.microsoft.com/office/drawing/2014/main" id="{0AE68464-57F4-4DB7-A702-B3BD8A6BDDF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r="10585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DDF25-4470-443D-A02B-0821525C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856" y="2270126"/>
            <a:ext cx="4069582" cy="2359025"/>
          </a:xfrm>
        </p:spPr>
        <p:txBody>
          <a:bodyPr>
            <a:normAutofit/>
          </a:bodyPr>
          <a:lstStyle/>
          <a:p>
            <a:pPr lvl="0">
              <a:buClr>
                <a:srgbClr val="CDA481"/>
              </a:buClr>
            </a:pPr>
            <a:r>
              <a:rPr lang="es-419" sz="2000" dirty="0"/>
              <a:t>Actúan en este contexto</a:t>
            </a:r>
            <a:endParaRPr lang="es-AR" sz="2000" dirty="0"/>
          </a:p>
          <a:p>
            <a:pPr lvl="0">
              <a:buClr>
                <a:srgbClr val="CDA481"/>
              </a:buClr>
            </a:pPr>
            <a:r>
              <a:rPr lang="es-419" sz="2000" dirty="0"/>
              <a:t>Inconvenientes</a:t>
            </a:r>
            <a:endParaRPr lang="es-AR" sz="2000" dirty="0"/>
          </a:p>
          <a:p>
            <a:pPr>
              <a:buClr>
                <a:srgbClr val="CDA481"/>
              </a:buClr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5812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9DEFD-5B61-40AC-A798-3229E0EC8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FB5C2B-66FA-48DA-8393-B51799FB9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9C19B81-8B28-4B34-ADAF-B80CCF421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9AC37B6-46B3-4337-A619-6FDE8EBF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52C1E0F-03B8-4AE8-99C1-89E6B0451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021C96E-5C7C-49A8-963E-C3BA3D376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BC04581-C1AF-4902-A6E6-784C49BCF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6830481-72D7-402A-AE5D-D307BD899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3F98131-108B-4F8C-A214-67989D933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71F10C2-935E-4529-81AA-67EFCA8DD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C38DAF0-3B71-4384-BAE8-FF8D9FA3C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2ED78C2-2287-4248-876B-6E9EF4F17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5228A2A-1732-4AA6-BA53-533F83AE3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437E7851-2314-4570-AF97-836B84A60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24902FBC-AC6D-49EC-98D1-E84C8BC33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3CE74AE-36FC-4B0F-A4FC-E12636836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2F60702-F28E-47D1-B960-4E4F1796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A8E1343-C5AA-45C9-A496-242B690CD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B83469B-3B4A-4D8A-8DC1-D373B5AFD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E9ECED-F541-4DAC-83A4-2FC02441C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9BA085D-4F46-4E4A-8153-1BA30BE95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23A24E0E-EE2C-4712-98D2-4757D235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1A7871F5-A78D-4990-B098-57530795B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6532EE-2997-4BFC-8492-3AF303B87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D3DFE2-271D-4516-BEF2-5F3FFF14D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FB4F1455-131A-4A1F-AACC-B1CF512F5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D1B4C8-F72C-4BFE-8640-901ED46B3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1352489-99AF-4BBD-959D-4B25E0D6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s-419" sz="3700" b="1"/>
              <a:t>Inconvenientes en la opinión de expertos</a:t>
            </a:r>
            <a:br>
              <a:rPr lang="es-AR" sz="3700"/>
            </a:br>
            <a:endParaRPr lang="es-AR" sz="3700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A8946C-65E7-4B8A-9FA5-A769E6C1D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2017" y="803186"/>
            <a:ext cx="6272263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6" descr="Resultado de imagen para no escuchar">
            <a:extLst>
              <a:ext uri="{FF2B5EF4-FFF2-40B4-BE49-F238E27FC236}">
                <a16:creationId xmlns:a16="http://schemas.microsoft.com/office/drawing/2014/main" id="{3273B1D8-D5F7-4BAB-8BB1-2BD8BB54BE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61" y="1348718"/>
            <a:ext cx="2896174" cy="243278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Imagen 5" descr="Resultado de imagen para ego">
            <a:extLst>
              <a:ext uri="{FF2B5EF4-FFF2-40B4-BE49-F238E27FC236}">
                <a16:creationId xmlns:a16="http://schemas.microsoft.com/office/drawing/2014/main" id="{A72DEE9B-4534-4306-988C-607FF8C8135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97" y="1381074"/>
            <a:ext cx="3148309" cy="23897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96F1-9341-4ECA-8864-C8C3A4C5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233" y="4197401"/>
            <a:ext cx="6281873" cy="1783977"/>
          </a:xfrm>
        </p:spPr>
        <p:txBody>
          <a:bodyPr>
            <a:normAutofit/>
          </a:bodyPr>
          <a:lstStyle/>
          <a:p>
            <a:pPr lvl="0"/>
            <a:r>
              <a:rPr lang="es-419" sz="2000" dirty="0"/>
              <a:t>Dejar de lado la opinión de no expertos.</a:t>
            </a:r>
            <a:endParaRPr lang="es-AR" sz="2000" dirty="0"/>
          </a:p>
          <a:p>
            <a:pPr lvl="0"/>
            <a:r>
              <a:rPr lang="es-419" sz="2000" dirty="0"/>
              <a:t>Parálisis de análisis.</a:t>
            </a:r>
            <a:endParaRPr lang="es-AR" sz="2000" dirty="0"/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0501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D892DD75-0F21-4634-99B7-E84CA53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10">
            <a:extLst>
              <a:ext uri="{FF2B5EF4-FFF2-40B4-BE49-F238E27FC236}">
                <a16:creationId xmlns:a16="http://schemas.microsoft.com/office/drawing/2014/main" id="{2FF33740-2A83-42E8-A598-9AE61A3F0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6899C82F-20B6-4E2D-AB9D-1713FB3E6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5D89ADB3-2D4B-4770-A268-498E3840E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034FDD9-592C-44B5-BC27-2E924BF3B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4770B370-A883-43EB-9548-9F4DF8AFB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4352703-BD5E-41FD-B464-679A4C6B7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5030174A-A42D-4ECB-8A60-CF7D8732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8551ADF-F4C9-471C-B42F-D2D31E33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3A66B57-AB21-4F33-AA9A-B7EB77A1E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4A1B8DCE-9DBF-48EC-85D4-5FC835815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52FA78DE-98F5-44CD-B9E3-7A5ED0ABC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3E719C3-D321-48DD-8374-FF3B01E3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CA9A2902-2BBF-4AD3-BA2E-88A033E7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052E19B-E780-4BD7-AAE5-F0087C6DE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26318BCD-2E45-42B7-81DD-3D91924DD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F32B7AC7-D1A6-46B1-91B3-36A119862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04127CF-94AE-471B-AABC-7884E900E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0AB28A6D-6244-4B44-9B35-11BB6B8A1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220F393F-FEF8-4D1A-A959-F0EC20D65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F0CE6A4D-5C7D-460B-B2FD-8E85CD5AB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8A535C9C-6C1A-4BCF-BA51-CD74AA7E7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36530B88-C8C1-478A-B785-86E745DD5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1263BE-0322-4A48-B118-A277B64C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974" y="1214041"/>
            <a:ext cx="3357039" cy="2214959"/>
          </a:xfrm>
        </p:spPr>
        <p:txBody>
          <a:bodyPr>
            <a:normAutofit/>
          </a:bodyPr>
          <a:lstStyle/>
          <a:p>
            <a:r>
              <a:rPr lang="es-419" sz="3600" b="1" dirty="0">
                <a:solidFill>
                  <a:schemeClr val="tx2"/>
                </a:solidFill>
              </a:rPr>
              <a:t>Entendiendo la complejidad</a:t>
            </a:r>
            <a:br>
              <a:rPr lang="es-AR" sz="3600" dirty="0">
                <a:solidFill>
                  <a:schemeClr val="tx2"/>
                </a:solidFill>
              </a:rPr>
            </a:br>
            <a:endParaRPr lang="es-AR" sz="3600" dirty="0">
              <a:solidFill>
                <a:schemeClr val="tx2"/>
              </a:solidFill>
            </a:endParaRPr>
          </a:p>
        </p:txBody>
      </p:sp>
      <p:sp>
        <p:nvSpPr>
          <p:cNvPr id="62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7FFD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Resultado de imagen para complejidad">
            <a:extLst>
              <a:ext uri="{FF2B5EF4-FFF2-40B4-BE49-F238E27FC236}">
                <a16:creationId xmlns:a16="http://schemas.microsoft.com/office/drawing/2014/main" id="{C0DD4A17-2608-47A6-AAE9-87CC0566033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5" r="-1" b="-1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DDFDA-DBE0-4459-991B-A534AC248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53" y="2228850"/>
            <a:ext cx="4099607" cy="3678237"/>
          </a:xfrm>
        </p:spPr>
        <p:txBody>
          <a:bodyPr>
            <a:normAutofit/>
          </a:bodyPr>
          <a:lstStyle/>
          <a:p>
            <a:pPr lvl="0">
              <a:buClr>
                <a:srgbClr val="67FFD1"/>
              </a:buClr>
            </a:pPr>
            <a:r>
              <a:rPr lang="es-419" sz="2000" dirty="0"/>
              <a:t>Forma de pensar</a:t>
            </a:r>
            <a:endParaRPr lang="es-AR" sz="2000" dirty="0"/>
          </a:p>
          <a:p>
            <a:pPr lvl="0">
              <a:buClr>
                <a:srgbClr val="67FFD1"/>
              </a:buClr>
            </a:pPr>
            <a:r>
              <a:rPr lang="es-419" sz="2000" dirty="0"/>
              <a:t>Ciencias de la complejidad</a:t>
            </a:r>
            <a:endParaRPr lang="es-AR" sz="2000" dirty="0"/>
          </a:p>
          <a:p>
            <a:pPr lvl="0">
              <a:buClr>
                <a:srgbClr val="67FFD1"/>
              </a:buClr>
            </a:pPr>
            <a:r>
              <a:rPr lang="es-419" sz="2000" dirty="0"/>
              <a:t>Ayuda para líderes</a:t>
            </a:r>
            <a:endParaRPr lang="es-AR" sz="2000" dirty="0"/>
          </a:p>
          <a:p>
            <a:pPr>
              <a:buClr>
                <a:srgbClr val="67FFD1"/>
              </a:buClr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378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24224-090A-4DC9-9622-BD5D76332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11" y="321731"/>
            <a:ext cx="3260117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8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E382FB0-D60A-44E3-8466-5F7BC031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1153896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CONTEXTOS COMPLEJOS</a:t>
            </a:r>
            <a:br>
              <a:rPr lang="en-US" sz="3600" dirty="0"/>
            </a:br>
            <a:r>
              <a:rPr lang="en-US" sz="2800" dirty="0"/>
              <a:t>El </a:t>
            </a:r>
            <a:r>
              <a:rPr lang="en-US" sz="2800" dirty="0" err="1"/>
              <a:t>dominio</a:t>
            </a:r>
            <a:r>
              <a:rPr lang="en-US" sz="2800" dirty="0"/>
              <a:t> de la </a:t>
            </a:r>
            <a:r>
              <a:rPr lang="en-US" sz="2800" dirty="0" err="1"/>
              <a:t>emergencia</a:t>
            </a:r>
            <a:endParaRPr lang="en-US" sz="3600" dirty="0"/>
          </a:p>
        </p:txBody>
      </p:sp>
      <p:sp>
        <p:nvSpPr>
          <p:cNvPr id="152" name="Marcador de contenido 2">
            <a:extLst>
              <a:ext uri="{FF2B5EF4-FFF2-40B4-BE49-F238E27FC236}">
                <a16:creationId xmlns:a16="http://schemas.microsoft.com/office/drawing/2014/main" id="{562205E1-3465-469A-9F32-C37E10EA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197" y="5859013"/>
            <a:ext cx="4912542" cy="1043232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Incógnitas desconocidos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Patrones informativos</a:t>
            </a:r>
          </a:p>
        </p:txBody>
      </p:sp>
    </p:spTree>
    <p:extLst>
      <p:ext uri="{BB962C8B-B14F-4D97-AF65-F5344CB8AC3E}">
        <p14:creationId xmlns:p14="http://schemas.microsoft.com/office/powerpoint/2010/main" val="128744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C0FA5-4180-4772-967C-FDBBE44E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002060"/>
                </a:solidFill>
              </a:rPr>
              <a:t>CONTEXTOS COMPLEJOS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32718-4DC3-4E83-BCE9-3E3E6F2B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995" y="1005098"/>
            <a:ext cx="6023165" cy="582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El proceso de acción que los lideres siguen se basa en:</a:t>
            </a:r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9FAE0331-AEB1-43C2-B581-AF7413CEFC70}"/>
              </a:ext>
            </a:extLst>
          </p:cNvPr>
          <p:cNvSpPr/>
          <p:nvPr/>
        </p:nvSpPr>
        <p:spPr>
          <a:xfrm>
            <a:off x="7943467" y="1816354"/>
            <a:ext cx="1087362" cy="8016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DCDA6C7E-E078-4D7E-A3A9-54160D2469A9}"/>
              </a:ext>
            </a:extLst>
          </p:cNvPr>
          <p:cNvSpPr/>
          <p:nvPr/>
        </p:nvSpPr>
        <p:spPr>
          <a:xfrm>
            <a:off x="6856105" y="2787247"/>
            <a:ext cx="1087362" cy="9032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305CDD33-6158-422A-A86C-80CB734EF554}"/>
              </a:ext>
            </a:extLst>
          </p:cNvPr>
          <p:cNvSpPr/>
          <p:nvPr/>
        </p:nvSpPr>
        <p:spPr>
          <a:xfrm>
            <a:off x="9030829" y="2787247"/>
            <a:ext cx="1087362" cy="903233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11C4BB7B-4D30-4D1D-A989-90CEA8CE12C7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9030829" y="2217171"/>
            <a:ext cx="543681" cy="57007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CDC78CBC-50EE-4BF6-AE8F-DFDC91A7BE41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rot="5400000">
            <a:off x="8487148" y="2855284"/>
            <a:ext cx="12700" cy="1405842"/>
          </a:xfrm>
          <a:prstGeom prst="curvedConnector3">
            <a:avLst>
              <a:gd name="adj1" fmla="val 284153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61E7974E-C013-4572-ABD4-1B069473982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5400000" flipH="1" flipV="1">
            <a:off x="7386588" y="2230369"/>
            <a:ext cx="570076" cy="54368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80F423D4-6777-4242-86F9-8CC04CE9E494}"/>
              </a:ext>
            </a:extLst>
          </p:cNvPr>
          <p:cNvSpPr txBox="1"/>
          <p:nvPr/>
        </p:nvSpPr>
        <p:spPr>
          <a:xfrm>
            <a:off x="8041098" y="2004888"/>
            <a:ext cx="9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FD3CF1D-3805-46BB-A785-5FB9AB90A50A}"/>
              </a:ext>
            </a:extLst>
          </p:cNvPr>
          <p:cNvSpPr txBox="1"/>
          <p:nvPr/>
        </p:nvSpPr>
        <p:spPr>
          <a:xfrm>
            <a:off x="9117548" y="3036771"/>
            <a:ext cx="9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Percibir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408D694-8826-4B92-97ED-49D0DD951CB1}"/>
              </a:ext>
            </a:extLst>
          </p:cNvPr>
          <p:cNvSpPr txBox="1"/>
          <p:nvPr/>
        </p:nvSpPr>
        <p:spPr>
          <a:xfrm>
            <a:off x="6816349" y="3038908"/>
            <a:ext cx="132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Responder</a:t>
            </a:r>
          </a:p>
        </p:txBody>
      </p:sp>
      <p:sp>
        <p:nvSpPr>
          <p:cNvPr id="86" name="Marcador de contenido 2">
            <a:extLst>
              <a:ext uri="{FF2B5EF4-FFF2-40B4-BE49-F238E27FC236}">
                <a16:creationId xmlns:a16="http://schemas.microsoft.com/office/drawing/2014/main" id="{0BF7E21C-741F-4188-AB4D-1761B876E6E6}"/>
              </a:ext>
            </a:extLst>
          </p:cNvPr>
          <p:cNvSpPr txBox="1">
            <a:spLocks/>
          </p:cNvSpPr>
          <p:nvPr/>
        </p:nvSpPr>
        <p:spPr>
          <a:xfrm>
            <a:off x="5409995" y="4111401"/>
            <a:ext cx="6023165" cy="1774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/>
              <a:t>Preocupaciones relacionadas con:</a:t>
            </a:r>
          </a:p>
          <a:p>
            <a:pPr lvl="1"/>
            <a:r>
              <a:rPr lang="es-AR" sz="1800" dirty="0"/>
              <a:t>Impaciencia</a:t>
            </a:r>
          </a:p>
          <a:p>
            <a:pPr lvl="1"/>
            <a:r>
              <a:rPr lang="es-AR" sz="1800" dirty="0"/>
              <a:t>Control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9180576D-C156-4B6A-878E-7E6410C249D4}"/>
              </a:ext>
            </a:extLst>
          </p:cNvPr>
          <p:cNvCxnSpPr>
            <a:cxnSpLocks/>
          </p:cNvCxnSpPr>
          <p:nvPr/>
        </p:nvCxnSpPr>
        <p:spPr>
          <a:xfrm>
            <a:off x="7943467" y="5178165"/>
            <a:ext cx="8740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3883AC8-537E-41B1-B598-480CC6005AC6}"/>
              </a:ext>
            </a:extLst>
          </p:cNvPr>
          <p:cNvSpPr txBox="1"/>
          <p:nvPr/>
        </p:nvSpPr>
        <p:spPr>
          <a:xfrm>
            <a:off x="9307836" y="4977374"/>
            <a:ext cx="106413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2000" dirty="0"/>
              <a:t>FALLAS</a:t>
            </a:r>
          </a:p>
        </p:txBody>
      </p:sp>
    </p:spTree>
    <p:extLst>
      <p:ext uri="{BB962C8B-B14F-4D97-AF65-F5344CB8AC3E}">
        <p14:creationId xmlns:p14="http://schemas.microsoft.com/office/powerpoint/2010/main" val="2473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50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52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78F1FE60-A47B-4F35-A13B-C89B41DB469A}"/>
              </a:ext>
            </a:extLst>
          </p:cNvPr>
          <p:cNvSpPr/>
          <p:nvPr/>
        </p:nvSpPr>
        <p:spPr>
          <a:xfrm>
            <a:off x="850916" y="709793"/>
            <a:ext cx="5077467" cy="1156270"/>
          </a:xfrm>
          <a:prstGeom prst="wedgeRectCallout">
            <a:avLst>
              <a:gd name="adj1" fmla="val -20833"/>
              <a:gd name="adj2" fmla="val 7473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2CCD21-8391-44EF-AA87-2A82BE39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23" y="754961"/>
            <a:ext cx="5077467" cy="1048945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CONTEXTOS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>
                <a:solidFill>
                  <a:schemeClr val="bg1"/>
                </a:solidFill>
              </a:rPr>
              <a:t>COMPLEJOS</a:t>
            </a:r>
          </a:p>
        </p:txBody>
      </p:sp>
      <p:graphicFrame>
        <p:nvGraphicFramePr>
          <p:cNvPr id="46" name="Marcador de contenido 2">
            <a:extLst>
              <a:ext uri="{FF2B5EF4-FFF2-40B4-BE49-F238E27FC236}">
                <a16:creationId xmlns:a16="http://schemas.microsoft.com/office/drawing/2014/main" id="{889AD517-1A1E-4A40-8C72-ED260E48E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963297"/>
              </p:ext>
            </p:extLst>
          </p:nvPr>
        </p:nvGraphicFramePr>
        <p:xfrm>
          <a:off x="820104" y="1759653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5F8D657-2459-4C6C-B860-3FCAF77A77D2}"/>
              </a:ext>
            </a:extLst>
          </p:cNvPr>
          <p:cNvSpPr txBox="1"/>
          <p:nvPr/>
        </p:nvSpPr>
        <p:spPr>
          <a:xfrm>
            <a:off x="1149605" y="2238375"/>
            <a:ext cx="371734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</p:txBody>
      </p:sp>
      <p:pic>
        <p:nvPicPr>
          <p:cNvPr id="7" name="Imagen 6" descr="Imagen que contiene persona, mesa, sentado, edificio&#10;&#10;Descripción generada automáticamente">
            <a:extLst>
              <a:ext uri="{FF2B5EF4-FFF2-40B4-BE49-F238E27FC236}">
                <a16:creationId xmlns:a16="http://schemas.microsoft.com/office/drawing/2014/main" id="{6045BB6E-F7E4-4EB9-A647-8C84610E8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21" y="4997978"/>
            <a:ext cx="2288330" cy="1429326"/>
          </a:xfrm>
          <a:prstGeom prst="rect">
            <a:avLst/>
          </a:prstGeom>
        </p:spPr>
      </p:pic>
      <p:pic>
        <p:nvPicPr>
          <p:cNvPr id="14" name="Imagen 13" descr="Imagen que contiene persona, interior, hombre, pared&#10;&#10;Descripción generada automáticamente">
            <a:extLst>
              <a:ext uri="{FF2B5EF4-FFF2-40B4-BE49-F238E27FC236}">
                <a16:creationId xmlns:a16="http://schemas.microsoft.com/office/drawing/2014/main" id="{3F0DAFAB-AAE6-4C53-88AD-4FC37102B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71" y="4997978"/>
            <a:ext cx="2541023" cy="1429326"/>
          </a:xfrm>
          <a:prstGeom prst="rect">
            <a:avLst/>
          </a:prstGeom>
        </p:spPr>
      </p:pic>
      <p:pic>
        <p:nvPicPr>
          <p:cNvPr id="41" name="Imagen 40" descr="Imagen que contiene interior, LEGO, juguete&#10;&#10;Descripción generada automáticamente">
            <a:extLst>
              <a:ext uri="{FF2B5EF4-FFF2-40B4-BE49-F238E27FC236}">
                <a16:creationId xmlns:a16="http://schemas.microsoft.com/office/drawing/2014/main" id="{9B4CC3A5-53F4-429F-96EB-6774542A1E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47" y="4951533"/>
            <a:ext cx="2122320" cy="14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6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50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52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Bocadillo: rectángulo 3">
            <a:extLst>
              <a:ext uri="{FF2B5EF4-FFF2-40B4-BE49-F238E27FC236}">
                <a16:creationId xmlns:a16="http://schemas.microsoft.com/office/drawing/2014/main" id="{78F1FE60-A47B-4F35-A13B-C89B41DB469A}"/>
              </a:ext>
            </a:extLst>
          </p:cNvPr>
          <p:cNvSpPr/>
          <p:nvPr/>
        </p:nvSpPr>
        <p:spPr>
          <a:xfrm>
            <a:off x="850916" y="709793"/>
            <a:ext cx="5077467" cy="1156270"/>
          </a:xfrm>
          <a:prstGeom prst="wedgeRectCallout">
            <a:avLst>
              <a:gd name="adj1" fmla="val -20833"/>
              <a:gd name="adj2" fmla="val 7473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2CCD21-8391-44EF-AA87-2A82BE39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23" y="754961"/>
            <a:ext cx="5077467" cy="1048945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CONTEXTOS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>
                <a:solidFill>
                  <a:schemeClr val="bg1"/>
                </a:solidFill>
              </a:rPr>
              <a:t>COMPLEJOS</a:t>
            </a:r>
          </a:p>
        </p:txBody>
      </p:sp>
      <p:graphicFrame>
        <p:nvGraphicFramePr>
          <p:cNvPr id="46" name="Marcador de contenido 2">
            <a:extLst>
              <a:ext uri="{FF2B5EF4-FFF2-40B4-BE49-F238E27FC236}">
                <a16:creationId xmlns:a16="http://schemas.microsoft.com/office/drawing/2014/main" id="{889AD517-1A1E-4A40-8C72-ED260E48E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79018"/>
              </p:ext>
            </p:extLst>
          </p:nvPr>
        </p:nvGraphicFramePr>
        <p:xfrm>
          <a:off x="889000" y="3019946"/>
          <a:ext cx="10414000" cy="1667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5F8D657-2459-4C6C-B860-3FCAF77A77D2}"/>
              </a:ext>
            </a:extLst>
          </p:cNvPr>
          <p:cNvSpPr txBox="1"/>
          <p:nvPr/>
        </p:nvSpPr>
        <p:spPr>
          <a:xfrm>
            <a:off x="1149605" y="2238375"/>
            <a:ext cx="304615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HERRAMIENTAS</a:t>
            </a:r>
          </a:p>
        </p:txBody>
      </p:sp>
      <p:pic>
        <p:nvPicPr>
          <p:cNvPr id="34" name="Imagen 33" descr="Imagen que contiene persona, interior, pared, mujer&#10;&#10;Descripción generada automáticamente">
            <a:extLst>
              <a:ext uri="{FF2B5EF4-FFF2-40B4-BE49-F238E27FC236}">
                <a16:creationId xmlns:a16="http://schemas.microsoft.com/office/drawing/2014/main" id="{E43B283E-E8C6-4241-9622-A753DEBA6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11" y="4980722"/>
            <a:ext cx="2488907" cy="1555566"/>
          </a:xfrm>
          <a:prstGeom prst="rect">
            <a:avLst/>
          </a:prstGeom>
        </p:spPr>
      </p:pic>
      <p:pic>
        <p:nvPicPr>
          <p:cNvPr id="9" name="Imagen 8" descr="Imagen que contiene juguete, LEGO, mesa, interior&#10;&#10;Descripción generada automáticamente">
            <a:extLst>
              <a:ext uri="{FF2B5EF4-FFF2-40B4-BE49-F238E27FC236}">
                <a16:creationId xmlns:a16="http://schemas.microsoft.com/office/drawing/2014/main" id="{6AF78525-C2EF-443A-AD42-E8D5F6EBE6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24" y="4869115"/>
            <a:ext cx="2349631" cy="16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3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16D77659-9698-419A-ACF5-1E5AC653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6707270-7F99-49E7-9A0D-16337244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0" name="Freeform 5">
              <a:extLst>
                <a:ext uri="{FF2B5EF4-FFF2-40B4-BE49-F238E27FC236}">
                  <a16:creationId xmlns:a16="http://schemas.microsoft.com/office/drawing/2014/main" id="{111294BD-48EE-40D8-A6DA-65E59DE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AC3864A1-AE73-421C-B2EC-6FFB885AC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2A35337D-1ABF-4B84-AB16-664EB8EB7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DC9E3582-4826-4508-AD50-281B98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2B0C3E26-42CD-4DE0-B3C4-94381B4E2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7E743A97-B3F8-41E0-A370-7DF59130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78854814-E8CE-46BC-80C2-29F88EA73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90704826-A788-44F9-BF1E-3ABA653B1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377CD025-F779-43A0-9179-7B96B69DF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C854CD22-88F5-4ED4-B0C7-7DB645401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4ACF8F2A-C88B-46AD-8BF0-A84757304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8B569164-6E36-4A4F-93CF-C852B2C21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B19E609B-527F-4898-AF65-FCC311A8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B17F6462-AAE0-47DA-944B-A4E420FE7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402B9DEC-138A-4EEF-825B-72E268844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5053ACE3-64C0-45A3-9DA0-9FEDDC923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06142E98-71A8-4BEE-88D0-73AFFAA15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642ED77A-A8FF-4709-B703-AE681AD8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3">
              <a:extLst>
                <a:ext uri="{FF2B5EF4-FFF2-40B4-BE49-F238E27FC236}">
                  <a16:creationId xmlns:a16="http://schemas.microsoft.com/office/drawing/2014/main" id="{D7BE1FEA-7C1E-41F1-A0E3-F316AB6EF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3" name="Picture 1" descr="Resultado de imagen para caos">
            <a:extLst>
              <a:ext uri="{FF2B5EF4-FFF2-40B4-BE49-F238E27FC236}">
                <a16:creationId xmlns:a16="http://schemas.microsoft.com/office/drawing/2014/main" id="{08EC15F5-277F-40DA-BB06-6293473D590E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6" r="-1" b="20092"/>
          <a:stretch/>
        </p:blipFill>
        <p:spPr bwMode="auto">
          <a:xfrm>
            <a:off x="1" y="10"/>
            <a:ext cx="12191695" cy="4120995"/>
          </a:xfrm>
          <a:prstGeom prst="rect">
            <a:avLst/>
          </a:prstGeom>
          <a:noFill/>
          <a:ln w="12700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5976A4B-3862-4DD9-BBF1-1F77773F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51" name="Isosceles Triangle 39">
              <a:extLst>
                <a:ext uri="{FF2B5EF4-FFF2-40B4-BE49-F238E27FC236}">
                  <a16:creationId xmlns:a16="http://schemas.microsoft.com/office/drawing/2014/main" id="{4E26DA03-9EA7-4CA6-BAAA-1D0604CB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EE11675-3E2F-4EF8-B41A-0733199F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37D26E0-B81B-49A2-ACA8-E547A49D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835" y="4193560"/>
            <a:ext cx="8833655" cy="1559439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CONTEXTO CAOTICO</a:t>
            </a:r>
            <a:br>
              <a:rPr lang="en-US" dirty="0"/>
            </a:br>
            <a:br>
              <a:rPr lang="en-US" sz="2400" dirty="0"/>
            </a:br>
            <a:r>
              <a:rPr lang="en-US" sz="3100" dirty="0"/>
              <a:t>La rápida acción</a:t>
            </a:r>
            <a:br>
              <a:rPr lang="en-US" sz="31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18000"/>
    </mc:Choice>
    <mc:Fallback xmlns="">
      <p:transition spd="slow" advClick="0" advTm="18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F2DE27-1297-4129-8109-8A8F621F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3576CE-E327-4733-A289-BEFB35F75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F2E2475-8B34-4000-B8B4-D1C0480EA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FF0158B-67CA-4E5D-82E9-032946005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791B238-571A-4C82-9B16-63D94A891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70F10DD1-A998-4B23-8C15-31B7FD35E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E6BBC61-DC1C-44DA-9B00-6F69CE21D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06CAA79-7669-426E-AB78-3E141D475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A6EE275-29A0-4962-AFA6-FAD32DF5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74EE13-0D62-4489-9B61-C616736FA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71730B6-C7FB-45ED-BCC5-40FD45BF2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6FE80FB-C4EF-4D79-9559-D63549F1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9CBAF19-21AE-40E8-8965-D5E6042F2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A99019-E134-4FD1-9B9C-5F2DCAAA9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0B654CA-DF8B-44BB-BF62-5B028D522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411C03-987B-42CB-833D-E31A27901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F9F126A-997B-4B39-8984-6563BA5D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9617DFE-E17F-4F67-9D22-C4197939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5441641-3AA6-42CE-8E3B-D39246DDE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A578EBB-B60C-404B-B968-F9D46DC8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A6D1E40-DD2C-4558-954C-47EC7417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6C40FCAF-C578-4360-9094-9F66028B7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63EAC42D-DC17-4FCB-B8F4-6AFBDA29C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6C5B5A-E1AD-4F0C-A6B5-B9625514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86" y="1409651"/>
            <a:ext cx="8673427" cy="1048945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Acción del líder en el caos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AAA9EF2-DC8C-4C25-B212-AC18EF134744}"/>
              </a:ext>
            </a:extLst>
          </p:cNvPr>
          <p:cNvSpPr/>
          <p:nvPr/>
        </p:nvSpPr>
        <p:spPr>
          <a:xfrm>
            <a:off x="598488" y="1957363"/>
            <a:ext cx="11579224" cy="43386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39380A1-BB98-42D3-90B3-6DC797E56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918356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9" name="Picture 2" descr="Resultado de imagen para heal wound">
            <a:extLst>
              <a:ext uri="{FF2B5EF4-FFF2-40B4-BE49-F238E27FC236}">
                <a16:creationId xmlns:a16="http://schemas.microsoft.com/office/drawing/2014/main" id="{EFDCBA5A-EA50-4B01-B378-7C2F386F727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67" y="4668120"/>
            <a:ext cx="2196184" cy="153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3" descr="Resultado de imagen para stability">
            <a:extLst>
              <a:ext uri="{FF2B5EF4-FFF2-40B4-BE49-F238E27FC236}">
                <a16:creationId xmlns:a16="http://schemas.microsoft.com/office/drawing/2014/main" id="{8FC3D8D4-D988-452B-9CC8-108FA58AF20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40" y="4640566"/>
            <a:ext cx="2616101" cy="1286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Picture 5" descr="Resultado de imagen para chaos management">
            <a:extLst>
              <a:ext uri="{FF2B5EF4-FFF2-40B4-BE49-F238E27FC236}">
                <a16:creationId xmlns:a16="http://schemas.microsoft.com/office/drawing/2014/main" id="{1F49FC17-BFC7-4B21-9BD2-1AC5900D01F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965" y="4517764"/>
            <a:ext cx="2070098" cy="1441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9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19000"/>
    </mc:Choice>
    <mc:Fallback xmlns="">
      <p:transition spd="slow" advClick="0" advTm="19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4">
            <a:extLst>
              <a:ext uri="{FF2B5EF4-FFF2-40B4-BE49-F238E27FC236}">
                <a16:creationId xmlns:a16="http://schemas.microsoft.com/office/drawing/2014/main" id="{61752715-D0DA-4D34-B400-AF7C9F0AC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35">
            <a:extLst>
              <a:ext uri="{FF2B5EF4-FFF2-40B4-BE49-F238E27FC236}">
                <a16:creationId xmlns:a16="http://schemas.microsoft.com/office/drawing/2014/main" id="{98C8B309-79B6-4B51-8ED1-D1466A6C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6" name="Rectangle 40">
            <a:extLst>
              <a:ext uri="{FF2B5EF4-FFF2-40B4-BE49-F238E27FC236}">
                <a16:creationId xmlns:a16="http://schemas.microsoft.com/office/drawing/2014/main" id="{7FD91A46-FCEE-4FFA-B4AA-2BC114DC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42">
            <a:extLst>
              <a:ext uri="{FF2B5EF4-FFF2-40B4-BE49-F238E27FC236}">
                <a16:creationId xmlns:a16="http://schemas.microsoft.com/office/drawing/2014/main" id="{58643306-F790-436F-A4A3-5D0EF7E0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D3661E9-DD09-488F-A821-32C83313D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63AC995D-1E5B-4987-90E6-7EC3119DF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8EE52026-0B8A-43A8-ABD1-83EDD2E8B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C8E19A29-D806-47D1-BD85-03B4ADA3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8C258F81-B267-47D9-88EE-1B2449628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72EADDB9-1D33-47D2-BA3F-64F1219D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42C6BE0A-CDEE-44A0-AE9D-B74602FA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11A3F90-331D-4603-89CD-9574FEE54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11ED0502-634D-41C5-996B-416210BC6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8BEA143D-58C1-408A-9ECD-93C8CAB66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29937EF5-FB68-441D-9CB6-E5913667C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86C54BA5-BE1B-4810-B315-27C5B2900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A0EB6E59-F554-4A47-A99B-9AB5EA49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524CC823-500D-47E0-B004-358D141A3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132CF6B2-CD3F-4597-8407-C45216B51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EBFE5436-86B3-437F-AD95-EE11F3847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25FFE58-116C-4F4A-A571-4C551B7B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1471C088-08D1-46D2-AB28-70DC7AFA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F27AF2E3-DCAC-401D-B934-666B4195D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63">
            <a:extLst>
              <a:ext uri="{FF2B5EF4-FFF2-40B4-BE49-F238E27FC236}">
                <a16:creationId xmlns:a16="http://schemas.microsoft.com/office/drawing/2014/main" id="{D6E8E29F-AE12-476C-9480-A9B262D5F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9D89F91-82ED-495E-96EF-7E222DF83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256F976A-E87C-401B-8E15-81E561341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F3385D-5300-4E53-8C69-4DA8DD08C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7D71CFE-EA1F-4190-A0F8-AE9DE692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4" y="2075504"/>
            <a:ext cx="5769989" cy="2454293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 err="1"/>
              <a:t>Problemas</a:t>
            </a:r>
            <a:r>
              <a:rPr lang="en-US" sz="3800" dirty="0"/>
              <a:t> con </a:t>
            </a:r>
            <a:br>
              <a:rPr lang="en-US" sz="3800" dirty="0"/>
            </a:br>
            <a:r>
              <a:rPr lang="en-US" sz="3800" dirty="0"/>
              <a:t>los lideres </a:t>
            </a:r>
            <a:r>
              <a:rPr lang="en-US" sz="3800" dirty="0" err="1"/>
              <a:t>en</a:t>
            </a:r>
            <a:r>
              <a:rPr lang="en-US" sz="3800" dirty="0"/>
              <a:t> el </a:t>
            </a:r>
            <a:r>
              <a:rPr lang="en-US" sz="3800" dirty="0" err="1"/>
              <a:t>caos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89" name="Rectangle 68">
            <a:extLst>
              <a:ext uri="{FF2B5EF4-FFF2-40B4-BE49-F238E27FC236}">
                <a16:creationId xmlns:a16="http://schemas.microsoft.com/office/drawing/2014/main" id="{5F96008C-857C-467C-B701-D2B19891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50" y="0"/>
            <a:ext cx="4639406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6" descr="Resultado de imagen para obstacle in the road">
            <a:extLst>
              <a:ext uri="{FF2B5EF4-FFF2-40B4-BE49-F238E27FC236}">
                <a16:creationId xmlns:a16="http://schemas.microsoft.com/office/drawing/2014/main" id="{70D1E8DC-2C8B-49F4-BDEB-ABB07ACE05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650" y="604242"/>
            <a:ext cx="4000971" cy="238057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7" descr="Resultado de imagen para alter-ego">
            <a:extLst>
              <a:ext uri="{FF2B5EF4-FFF2-40B4-BE49-F238E27FC236}">
                <a16:creationId xmlns:a16="http://schemas.microsoft.com/office/drawing/2014/main" id="{8F6CD372-DA2C-4659-A95F-C6D50B3846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32" y="3588893"/>
            <a:ext cx="3579607" cy="295317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4343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3000"/>
    </mc:Choice>
    <mc:Fallback xmlns="">
      <p:transition spd="slow" advClick="0" advTm="2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34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36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A9C14DC-7E08-4065-8C47-8D668E64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855" y="2150498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3400" dirty="0">
                <a:solidFill>
                  <a:schemeClr val="tx2"/>
                </a:solidFill>
              </a:rPr>
              <a:t>La </a:t>
            </a:r>
            <a:r>
              <a:rPr lang="en-US" sz="3400" dirty="0" err="1">
                <a:solidFill>
                  <a:schemeClr val="tx2"/>
                </a:solidFill>
              </a:rPr>
              <a:t>toma</a:t>
            </a:r>
            <a:r>
              <a:rPr lang="en-US" sz="3400" dirty="0">
                <a:solidFill>
                  <a:schemeClr val="tx2"/>
                </a:solidFill>
              </a:rPr>
              <a:t> de </a:t>
            </a:r>
            <a:r>
              <a:rPr lang="es-AR" sz="3400" dirty="0">
                <a:solidFill>
                  <a:schemeClr val="tx2"/>
                </a:solidFill>
              </a:rPr>
              <a:t>decisiones</a:t>
            </a:r>
            <a:r>
              <a:rPr lang="en-US" sz="3400" dirty="0">
                <a:solidFill>
                  <a:schemeClr val="tx2"/>
                </a:solidFill>
              </a:rPr>
              <a:t> debe ser </a:t>
            </a:r>
            <a:r>
              <a:rPr lang="en-US" sz="3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circunstancial</a:t>
            </a:r>
            <a:r>
              <a:rPr lang="en-US" sz="3400" dirty="0">
                <a:solidFill>
                  <a:schemeClr val="tx2"/>
                </a:solidFill>
              </a:rPr>
              <a:t> no </a:t>
            </a:r>
            <a:r>
              <a:rPr lang="en-US" sz="3400" dirty="0" err="1">
                <a:solidFill>
                  <a:schemeClr val="tx2"/>
                </a:solidFill>
              </a:rPr>
              <a:t>predecible</a:t>
            </a:r>
            <a:r>
              <a:rPr lang="en-US" sz="3400" dirty="0">
                <a:solidFill>
                  <a:schemeClr val="tx2"/>
                </a:solidFill>
              </a:rPr>
              <a:t> o </a:t>
            </a:r>
            <a:r>
              <a:rPr lang="en-US" sz="3400" dirty="0" err="1">
                <a:solidFill>
                  <a:schemeClr val="tx2"/>
                </a:solidFill>
              </a:rPr>
              <a:t>genérica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8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86D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C2AF76-39AF-46B7-9E61-193A2176D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r="7220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89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4" name="Group 30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5" name="Rectangle 35">
            <a:extLst>
              <a:ext uri="{FF2B5EF4-FFF2-40B4-BE49-F238E27FC236}">
                <a16:creationId xmlns:a16="http://schemas.microsoft.com/office/drawing/2014/main" id="{16D77659-9698-419A-ACF5-1E5AC653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37">
            <a:extLst>
              <a:ext uri="{FF2B5EF4-FFF2-40B4-BE49-F238E27FC236}">
                <a16:creationId xmlns:a16="http://schemas.microsoft.com/office/drawing/2014/main" id="{36707270-7F99-49E7-9A0D-16337244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111294BD-48EE-40D8-A6DA-65E59DE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AC3864A1-AE73-421C-B2EC-6FFB885AC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2A35337D-1ABF-4B84-AB16-664EB8EB7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DC9E3582-4826-4508-AD50-281B98C1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2B0C3E26-42CD-4DE0-B3C4-94381B4E2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E743A97-B3F8-41E0-A370-7DF59130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78854814-E8CE-46BC-80C2-29F88EA73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90704826-A788-44F9-BF1E-3ABA653B1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377CD025-F779-43A0-9179-7B96B69DF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C854CD22-88F5-4ED4-B0C7-7DB645401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4ACF8F2A-C88B-46AD-8BF0-A84757304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8B569164-6E36-4A4F-93CF-C852B2C21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B19E609B-527F-4898-AF65-FCC311A8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B17F6462-AAE0-47DA-944B-A4E420FE7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402B9DEC-138A-4EEF-825B-72E268844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5053ACE3-64C0-45A3-9DA0-9FEDDC923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06142E98-71A8-4BEE-88D0-73AFFAA15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642ED77A-A8FF-4709-B703-AE681AD8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D7BE1FEA-7C1E-41F1-A0E3-F316AB6EF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AAC78FCF-44B5-42A9-933A-24A459679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17" r="-1" b="26616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116" name="Group 58">
            <a:extLst>
              <a:ext uri="{FF2B5EF4-FFF2-40B4-BE49-F238E27FC236}">
                <a16:creationId xmlns:a16="http://schemas.microsoft.com/office/drawing/2014/main" id="{85976A4B-3862-4DD9-BBF1-1F77773F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4E26DA03-9EA7-4CA6-BAAA-1D0604CB1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0">
              <a:extLst>
                <a:ext uri="{FF2B5EF4-FFF2-40B4-BE49-F238E27FC236}">
                  <a16:creationId xmlns:a16="http://schemas.microsoft.com/office/drawing/2014/main" id="{7EE11675-3E2F-4EF8-B41A-0733199F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7E4985D-9CB2-42D0-9770-A0793D54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7980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5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88A698-A076-4EBF-9D6C-02CE0D0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916" y="2034683"/>
            <a:ext cx="4169596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Un </a:t>
            </a:r>
            <a:r>
              <a:rPr lang="en-US" dirty="0" err="1">
                <a:solidFill>
                  <a:schemeClr val="tx2"/>
                </a:solidFill>
              </a:rPr>
              <a:t>marco</a:t>
            </a:r>
            <a:r>
              <a:rPr lang="en-US" dirty="0">
                <a:solidFill>
                  <a:schemeClr val="tx2"/>
                </a:solidFill>
              </a:rPr>
              <a:t> para la </a:t>
            </a:r>
            <a:r>
              <a:rPr lang="en-US" dirty="0" err="1">
                <a:solidFill>
                  <a:schemeClr val="tx2"/>
                </a:solidFill>
              </a:rPr>
              <a:t>toma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decisiones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complejas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2A178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5E3ACC-1DF7-40AC-BD6C-3D0FA4FEDA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4" r="3" b="3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147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CC93C9-6982-4A43-8D0A-E094CC71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Cyneffin Framework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AC8CB45-1C73-4577-B34B-7A39D1D9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2" y="1138453"/>
            <a:ext cx="6120318" cy="459023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976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7DF423B-20EE-4B4E-9331-08534D6E4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68B0462-75E9-4B1D-8B86-70E9E8F4C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54E69918-1325-4CA2-9AB0-85EE8D6D8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7A5071B7-1CAE-4E86-9CA1-F918E5ED3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15A709AE-C597-4F0F-9CAA-FE0F9071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A413C053-C9C1-4E6A-B009-C4B4DDAB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E5AE5B33-92CA-42D0-B84A-7AFE673A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C9CFEC47-604F-4921-8C95-501EDBD8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27449E73-1609-4FCE-B4A0-7C4BA7E1F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12DE114-EF7D-4E44-B0AA-C84E525E9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7368FDEB-E7AA-4C77-B71A-98163A466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A0649E67-96B5-4930-98AF-82AC94609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926C88EF-A37D-44C3-934C-42AA5B512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C0442B81-6DBB-491C-B230-24678522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93426BCC-D22C-403C-8DCC-D90D2298D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267F8A8D-44CE-4AF4-9157-8A83CC462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4A8C909B-F38A-40E8-AFDA-DC78B0861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F1979438-48F8-498A-9404-803B48B99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43C1135D-3BE6-4AA0-9092-DA224D361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3056CE6-A290-4B53-A183-2F813443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336073A9-4BB3-4518-95E4-42138439A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981D50-41EB-47B6-A74B-B4590663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A41FAF3-BA61-445D-A590-D7BB629C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85" t="46562" r="33917" b="17602"/>
          <a:stretch/>
        </p:blipFill>
        <p:spPr>
          <a:xfrm>
            <a:off x="3620091" y="321731"/>
            <a:ext cx="4950756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06AD6B3-B348-4CE7-AFAD-F882E7795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19" name="Isosceles Triangle 39">
              <a:extLst>
                <a:ext uri="{FF2B5EF4-FFF2-40B4-BE49-F238E27FC236}">
                  <a16:creationId xmlns:a16="http://schemas.microsoft.com/office/drawing/2014/main" id="{513F5A56-3C10-4EB6-A41F-B2387E13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9931031-0A9A-4132-A62C-407AFAC3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4F5299F-874C-45FD-B8B3-567F5F14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CONTEXTOS SIMPLES</a:t>
            </a:r>
          </a:p>
        </p:txBody>
      </p:sp>
    </p:spTree>
    <p:extLst>
      <p:ext uri="{BB962C8B-B14F-4D97-AF65-F5344CB8AC3E}">
        <p14:creationId xmlns:p14="http://schemas.microsoft.com/office/powerpoint/2010/main" val="7659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9">
            <a:extLst>
              <a:ext uri="{FF2B5EF4-FFF2-40B4-BE49-F238E27FC236}">
                <a16:creationId xmlns:a16="http://schemas.microsoft.com/office/drawing/2014/main" id="{61752715-D0DA-4D34-B400-AF7C9F0AC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35DF68B-2749-4199-A168-9760196F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01013C8-DBD4-44D9-B59B-5ACE91175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7FC56F7-4378-439F-BA5C-7294C8D6C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6437AEA-17A0-407D-8B23-79E5833BE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2511498-B701-4B57-9A26-3D644806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DF8AEE8-BDAC-4783-84C5-8CFE40F22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BE52642-3E09-46F1-98D0-AFE2CACEE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50E5638-DBD7-427D-BD1F-056F7F949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E1E9FBE-8396-476B-9E58-903B6FDAC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FB65677-54DE-45DE-A970-678B53DEA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8B3163F-ED7A-472A-A80E-381DABFB7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16E57C7-01DA-49E6-8C06-27D309D3A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1D84002-F8EF-4286-8482-7121A7C5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9D44FB0-3875-4E50-91DC-F858A8942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97FD83A-1355-47CB-B496-E7159052D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5C4D8E7-7D3A-4584-9E77-5F5CECB8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5F407B5-936F-4344-B7DB-22ECF8008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5DD06D2-EAA6-4BDF-8D49-9E592ECAA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C880359C-482C-4782-8D2E-5CD698322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6" name="Group 30">
            <a:extLst>
              <a:ext uri="{FF2B5EF4-FFF2-40B4-BE49-F238E27FC236}">
                <a16:creationId xmlns:a16="http://schemas.microsoft.com/office/drawing/2014/main" id="{98C8B309-79B6-4B51-8ED1-D1466A6C9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BA0844-65E0-4FBF-92E9-DDDE179E7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868E85B-A29D-4B05-AB58-06B8162E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0189AF-0080-47DC-9216-770CA9E7B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35">
            <a:extLst>
              <a:ext uri="{FF2B5EF4-FFF2-40B4-BE49-F238E27FC236}">
                <a16:creationId xmlns:a16="http://schemas.microsoft.com/office/drawing/2014/main" id="{E6C5EE77-7DDC-46B0-B815-C2D38A11F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37">
            <a:extLst>
              <a:ext uri="{FF2B5EF4-FFF2-40B4-BE49-F238E27FC236}">
                <a16:creationId xmlns:a16="http://schemas.microsoft.com/office/drawing/2014/main" id="{D74EA6B7-A9B6-43D3-9F7E-93AC23CAB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7515ED2B-660E-4670-BD7A-622FCB4F6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96066659-2F69-41DB-A799-70E0E694A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04349422-8BF8-4E57-890F-197024A7B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7820E3E1-7E47-4AF2-B45D-3F4055F2A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5AC2B144-C719-4351-B150-67108AF5B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B7F6BA4B-43BF-4772-880D-AAAAD11D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B3A18A7F-6640-401A-8E16-DCF18564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60A86796-08C1-49F1-A002-C511FB81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C2F7C1AE-F8DA-49BE-A663-A6AA212F1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CB305E3F-B546-4B54-A479-03BAC18B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03F930DF-6905-46DE-BBD6-854969FBB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35AE710-FC4B-4D17-AD32-5463195EB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AACDC4E8-18AF-4920-8BA9-BDC7BE70F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7B29D543-C00E-410F-ADE8-F286869B6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A30DB43C-9B2C-442B-9A16-D2983B0D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0AA6112B-F601-4DCA-AC41-22A82BA61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66D7B75F-E2C7-4D62-B1E6-3513BD319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510FCAE6-95EF-4C0E-9797-E458385C0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CD85B651-9910-4B6F-AEC0-86D587191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58">
            <a:extLst>
              <a:ext uri="{FF2B5EF4-FFF2-40B4-BE49-F238E27FC236}">
                <a16:creationId xmlns:a16="http://schemas.microsoft.com/office/drawing/2014/main" id="{CAFDB861-A30F-4BC4-8F2C-157E08A58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4473771" cy="4477933"/>
            <a:chOff x="807084" y="1186483"/>
            <a:chExt cx="4473771" cy="4477933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C0B053F0-A8C8-4B00-BF0D-8DC3AAE7C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39">
              <a:extLst>
                <a:ext uri="{FF2B5EF4-FFF2-40B4-BE49-F238E27FC236}">
                  <a16:creationId xmlns:a16="http://schemas.microsoft.com/office/drawing/2014/main" id="{BA271673-986B-4759-848F-51C5A218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92C616A1-32EE-45CB-85E8-93B0F687C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700122-7BF7-4F41-A03D-943C07F9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4299456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 err="1"/>
              <a:t>Pocos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 err="1"/>
              <a:t>cambios</a:t>
            </a:r>
            <a:endParaRPr lang="en-US" sz="5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9511C1-78A2-4D22-9BCF-ACFCCEC56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852" y="0"/>
            <a:ext cx="610250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0C3F9C-F134-444F-9A4F-0765DCBC8C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835" y="1591854"/>
            <a:ext cx="2917241" cy="3322196"/>
          </a:xfrm>
          <a:prstGeom prst="rect">
            <a:avLst/>
          </a:prstGeom>
          <a:ln w="9525"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C00EE6-DCF1-4D13-B926-FDB03E57D6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11" y="1186483"/>
            <a:ext cx="2860170" cy="420107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6385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A17D615-1394-4658-9590-9022F62D6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07FB0A-C89F-4BB9-849D-20E98C22E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AC964818-8B3D-4D37-A1A9-2543356EF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F9D3FEF-024D-4A22-9A50-CE3C65793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88E0512B-187F-4D7C-8071-E0D2290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0AFB43C-A5DA-419B-8152-263CCCDC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73752EA-8BC2-437C-AF76-73C86464C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801100C7-EE1E-4A5E-BB5E-92649BB4E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FCEDF26C-D7C3-4D65-9947-BDF154BAB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C35AF583-0EF0-4F98-8538-CE685E070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68AFD0D-45AC-4653-BE29-4F1172E10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6438CC29-BF55-41CD-AAA8-49D78F3BB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6A6E0CE8-49F3-4548-8406-3458F2FF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4CFC039-EC6B-46A4-83D7-A911821EC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DB630E96-6498-40BC-A4C0-C6BEF956B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65AE7716-DB70-4BD7-AAC5-0120012FB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E5E7089-D280-4F95-9353-2CDA3F6A9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8B292DAD-B743-4C97-9C23-943618D4C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D6461074-285F-4983-9304-74D10A7CF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F90880AB-2D3F-4E91-8F02-D83C79F02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92E0C8A-2965-4EA6-A917-3DFC9F66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0B964F3-E503-4602-9A77-89442607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Instrucciones directas</a:t>
            </a:r>
          </a:p>
        </p:txBody>
      </p:sp>
      <p:sp>
        <p:nvSpPr>
          <p:cNvPr id="58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D85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D85B4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1FC32C-8277-4D12-B930-E2C7B5F6F4E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r="4703"/>
          <a:stretch/>
        </p:blipFill>
        <p:spPr>
          <a:xfrm>
            <a:off x="3215640" y="1120792"/>
            <a:ext cx="5760720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0328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FAF5D36-7988-4310-8B2D-E5F09D9B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F953B1DA-E7D8-48BB-8D67-425C7F7E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19C148B-5C23-49B7-A373-AC1B7510B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0B3CBEC-E6ED-4132-A94F-47AB0B93A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07A26B-7FD4-4FE9-BCFA-2D1303693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00169AA-D2E0-467C-9CAE-BBF421EA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4C43ADE-E7DB-48BC-B5F6-0C48D7AE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9B6CF03-8C6F-4A69-B803-56DF5561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A6864AE-A239-4CD6-9D34-6CF7188F1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71C308D-6936-4397-A8AF-6D19C6EC0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BD50843-2012-4AE6-91C9-537612E73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676FD4C-815C-452E-8046-28FEA7382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66D402BD-5FE7-427A-8AE9-02D604B4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A120BAC-3891-4E44-8E77-F37600AC7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CD27D48-C30F-4CF5-8C39-64561E5A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BFB24C59-0439-4A08-B2D7-11CBD9E2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55E56104-C1D3-474D-8F49-E66410000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7D49068-5D60-449A-95AE-939E83EB9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4D4CF5CD-E36E-43E6-8712-A4880FFE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56A4EB06-C425-440E-BFF0-2D0E82E70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2E2BED-E728-4BDF-A0D9-965E2E6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555CD5-B818-433B-91B0-050C2021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42D9584-E3E3-42F2-A08D-053C79553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66E12-53B9-47C5-AA58-6A500819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EE8337-51A5-4CC0-A0EA-68D09967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802" y="1672378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Mejores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err="1">
                <a:solidFill>
                  <a:schemeClr val="tx2"/>
                </a:solidFill>
              </a:rPr>
              <a:t>prácticas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DDB3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:\Escritorio\pesha\mejores p.jpg">
            <a:extLst>
              <a:ext uri="{FF2B5EF4-FFF2-40B4-BE49-F238E27FC236}">
                <a16:creationId xmlns:a16="http://schemas.microsoft.com/office/drawing/2014/main" id="{34F80022-1180-4D2B-BE89-4E282588A06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r="1987" b="1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4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3" name="Group 6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4" name="Rectangle 70">
            <a:extLst>
              <a:ext uri="{FF2B5EF4-FFF2-40B4-BE49-F238E27FC236}">
                <a16:creationId xmlns:a16="http://schemas.microsoft.com/office/drawing/2014/main" id="{E3F6AE76-DB08-40CF-8615-5B344F732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72">
            <a:extLst>
              <a:ext uri="{FF2B5EF4-FFF2-40B4-BE49-F238E27FC236}">
                <a16:creationId xmlns:a16="http://schemas.microsoft.com/office/drawing/2014/main" id="{DD0700C5-7924-4694-8E67-0C313DAB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4972F32A-E7FD-420D-8539-84AE7979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DF639AA0-3D1F-4162-B42A-6BE286829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0C40A43D-58F0-44F1-A7A7-AE1F8312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3BF51F05-EF84-4F01-BD65-5F00C7AE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4351E06F-B3DB-4EEF-8F1E-9E0562DD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B84BABE-AD0A-47D9-A9B7-EEC0F78C5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A71B573B-BF5C-45D1-A4B6-309C877D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D34151D2-DCDF-4B68-B30F-ECB45D04F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94FDAC3-088E-4065-802A-D417B034B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083B5056-649D-4C80-8A26-E34970705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66759CD1-E87F-4030-AB1E-F2B1AA73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D78B468-507A-4D1A-82CF-AF555C0A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7AD9380E-43DD-4479-8B7E-14C34FD95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A5F76D7-E819-4EE0-8C3F-D27F6DCA6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19D06AC0-285C-4711-BF6F-B9E80E812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5F57915-2F13-46D6-9E7E-630A96187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9EF34AF-BEA9-410E-8789-44D90C8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1FE09EC4-233F-4E2C-8A8F-4D5F372BA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0A86F83-FEFB-4CD3-BB4C-C28E7E545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6" name="Group 93">
            <a:extLst>
              <a:ext uri="{FF2B5EF4-FFF2-40B4-BE49-F238E27FC236}">
                <a16:creationId xmlns:a16="http://schemas.microsoft.com/office/drawing/2014/main" id="{B966C309-B532-4730-9803-E9ADBF261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4473771" cy="4477933"/>
            <a:chOff x="807084" y="1186483"/>
            <a:chExt cx="4473771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EE58777-1AD7-488A-AD35-270467A7C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39">
              <a:extLst>
                <a:ext uri="{FF2B5EF4-FFF2-40B4-BE49-F238E27FC236}">
                  <a16:creationId xmlns:a16="http://schemas.microsoft.com/office/drawing/2014/main" id="{4DE4AA63-75EE-4EA8-B45B-AC9E2E76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2DAB98A-71D1-4CEB-8DD1-A27C3AF00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9D9D52-CEA3-4DAF-9EF3-5A0FBA3F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4299456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/>
              <a:t>CONTEXTOS COMPLICADOS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El </a:t>
            </a:r>
            <a:r>
              <a:rPr lang="en-US" sz="3000" dirty="0" err="1"/>
              <a:t>dominio</a:t>
            </a:r>
            <a:r>
              <a:rPr lang="en-US" sz="3000" dirty="0"/>
              <a:t> de los </a:t>
            </a:r>
            <a:r>
              <a:rPr lang="en-US" sz="3000" dirty="0" err="1"/>
              <a:t>expertos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0B21B-1B33-4006-A341-61F62D04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481" y="3835002"/>
            <a:ext cx="4299455" cy="1026125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 err="1">
                <a:solidFill>
                  <a:srgbClr val="FFFEFF"/>
                </a:solidFill>
              </a:rPr>
              <a:t>Múltiples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respuestas</a:t>
            </a:r>
            <a:r>
              <a:rPr lang="en-US" dirty="0">
                <a:solidFill>
                  <a:srgbClr val="FFFEFF"/>
                </a:solidFill>
              </a:rPr>
              <a:t> </a:t>
            </a:r>
            <a:r>
              <a:rPr lang="en-US" dirty="0" err="1">
                <a:solidFill>
                  <a:srgbClr val="FFFEFF"/>
                </a:solidFill>
              </a:rPr>
              <a:t>correctas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117" name="Rectangle 98">
            <a:extLst>
              <a:ext uri="{FF2B5EF4-FFF2-40B4-BE49-F238E27FC236}">
                <a16:creationId xmlns:a16="http://schemas.microsoft.com/office/drawing/2014/main" id="{391A3209-12C5-4681-97BB-27DAAE3C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850" y="-6706"/>
            <a:ext cx="61041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2F065A28-8936-4205-8E50-C64C85256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18" y="1466792"/>
            <a:ext cx="3862410" cy="377733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173</Words>
  <Application>Microsoft Office PowerPoint</Application>
  <PresentationFormat>Panorámica</PresentationFormat>
  <Paragraphs>54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 Light</vt:lpstr>
      <vt:lpstr>Rockwell</vt:lpstr>
      <vt:lpstr>Wingdings</vt:lpstr>
      <vt:lpstr>Atlas</vt:lpstr>
      <vt:lpstr>LIDERAZGO Y LA TOMA DE DECISIONES</vt:lpstr>
      <vt:lpstr>La toma de decisiones debe ser circunstancial no predecible o genérica</vt:lpstr>
      <vt:lpstr>Un marco para la toma de decisiones complejas</vt:lpstr>
      <vt:lpstr>Cyneffin Framework</vt:lpstr>
      <vt:lpstr>CONTEXTOS SIMPLES</vt:lpstr>
      <vt:lpstr>Pocos  cambios</vt:lpstr>
      <vt:lpstr>Instrucciones directas</vt:lpstr>
      <vt:lpstr>Mejores  prácticas</vt:lpstr>
      <vt:lpstr>CONTEXTOS COMPLICADOS  El dominio de los expertos </vt:lpstr>
      <vt:lpstr>Opinión de expertos</vt:lpstr>
      <vt:lpstr>Inconvenientes en la opinión de expertos </vt:lpstr>
      <vt:lpstr>Entendiendo la complejidad </vt:lpstr>
      <vt:lpstr>CONTEXTOS COMPLEJOS El dominio de la emergencia</vt:lpstr>
      <vt:lpstr>CONTEXTOS COMPLEJOS</vt:lpstr>
      <vt:lpstr>CONTEXTOS COMPLEJOS</vt:lpstr>
      <vt:lpstr>CONTEXTOS COMPLEJOS</vt:lpstr>
      <vt:lpstr>CONTEXTO CAOTICO  La rápida acción </vt:lpstr>
      <vt:lpstr>Acción del líder en el caos </vt:lpstr>
      <vt:lpstr>Problemas con  los lideres en el caos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LIDERAZGO Y LA TOMA DE DECISIONES</dc:title>
  <dc:creator>Lauu Vaca</dc:creator>
  <cp:lastModifiedBy>Guillermo Hilal</cp:lastModifiedBy>
  <cp:revision>5</cp:revision>
  <dcterms:created xsi:type="dcterms:W3CDTF">2018-11-15T04:04:53Z</dcterms:created>
  <dcterms:modified xsi:type="dcterms:W3CDTF">2018-11-20T19:44:24Z</dcterms:modified>
</cp:coreProperties>
</file>