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DF4F899-B651-4730-B4C7-B8A551B697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6A9322E-45C7-4BF3-A68B-0061523DAD6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165304"/>
            <a:ext cx="8568952" cy="528464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/>
              <a:t>CURSO: 4K3 - GRUPO: 4 – INTEGRANTES: </a:t>
            </a:r>
            <a:r>
              <a:rPr lang="es-ES" sz="1400" dirty="0" err="1" smtClean="0"/>
              <a:t>Tolaba</a:t>
            </a:r>
            <a:r>
              <a:rPr lang="es-ES" sz="1400" dirty="0" smtClean="0"/>
              <a:t> Liliana, Gallardo Raquel, Facundo , </a:t>
            </a:r>
            <a:r>
              <a:rPr lang="es-ES" sz="1400" dirty="0" err="1" smtClean="0"/>
              <a:t>Roman</a:t>
            </a:r>
            <a:r>
              <a:rPr lang="es-ES" sz="1400" dirty="0" smtClean="0"/>
              <a:t>, Mariano</a:t>
            </a:r>
            <a:endParaRPr lang="en-US" sz="14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7772400" cy="1470025"/>
          </a:xfrm>
        </p:spPr>
        <p:txBody>
          <a:bodyPr/>
          <a:lstStyle/>
          <a:p>
            <a:r>
              <a:rPr lang="es-ES" sz="6000" dirty="0" smtClean="0"/>
              <a:t>NO HAY BALAS DE PLATA</a:t>
            </a:r>
            <a:endParaRPr lang="en-US" sz="6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94790"/>
            <a:ext cx="7128792" cy="2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</TotalTime>
  <Words>26</Words>
  <Application>Microsoft Office PowerPoint</Application>
  <PresentationFormat>Presentación en pantalla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Horizonte</vt:lpstr>
      <vt:lpstr>NO HAY BALAS DE PLATA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SONY</dc:creator>
  <cp:lastModifiedBy>SONY</cp:lastModifiedBy>
  <cp:revision>2</cp:revision>
  <dcterms:created xsi:type="dcterms:W3CDTF">2018-09-02T23:36:14Z</dcterms:created>
  <dcterms:modified xsi:type="dcterms:W3CDTF">2018-09-03T00:09:47Z</dcterms:modified>
</cp:coreProperties>
</file>