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73" r:id="rId3"/>
    <p:sldId id="256" r:id="rId4"/>
    <p:sldId id="259" r:id="rId5"/>
    <p:sldId id="258" r:id="rId6"/>
    <p:sldId id="270" r:id="rId7"/>
    <p:sldId id="260" r:id="rId8"/>
    <p:sldId id="274" r:id="rId9"/>
    <p:sldId id="263" r:id="rId10"/>
    <p:sldId id="277" r:id="rId11"/>
    <p:sldId id="276" r:id="rId12"/>
    <p:sldId id="264" r:id="rId13"/>
    <p:sldId id="267" r:id="rId14"/>
    <p:sldId id="279" r:id="rId15"/>
    <p:sldId id="280" r:id="rId16"/>
    <p:sldId id="281" r:id="rId17"/>
    <p:sldId id="268" r:id="rId18"/>
    <p:sldId id="283" r:id="rId19"/>
    <p:sldId id="282" r:id="rId20"/>
    <p:sldId id="287" r:id="rId21"/>
    <p:sldId id="288" r:id="rId22"/>
    <p:sldId id="272" r:id="rId2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285"/>
    <a:srgbClr val="F85E8E"/>
    <a:srgbClr val="CC5950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48F9FF-6785-4D28-8ADC-40AF257683D8}" v="435" dt="2024-09-25T17:09:26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lina Cariello" userId="efb0e420fce48669" providerId="LiveId" clId="{7C48F9FF-6785-4D28-8ADC-40AF257683D8}"/>
    <pc:docChg chg="undo redo custSel addSld delSld modSld sldOrd">
      <pc:chgData name="Jorgelina Cariello" userId="efb0e420fce48669" providerId="LiveId" clId="{7C48F9FF-6785-4D28-8ADC-40AF257683D8}" dt="2024-09-25T17:15:55.725" v="1234" actId="2696"/>
      <pc:docMkLst>
        <pc:docMk/>
      </pc:docMkLst>
      <pc:sldChg chg="addSp delSp modSp mod addAnim delAnim">
        <pc:chgData name="Jorgelina Cariello" userId="efb0e420fce48669" providerId="LiveId" clId="{7C48F9FF-6785-4D28-8ADC-40AF257683D8}" dt="2024-09-25T12:34:00.179" v="90" actId="1076"/>
        <pc:sldMkLst>
          <pc:docMk/>
          <pc:sldMk cId="2272121664" sldId="256"/>
        </pc:sldMkLst>
        <pc:spChg chg="mod ord">
          <ac:chgData name="Jorgelina Cariello" userId="efb0e420fce48669" providerId="LiveId" clId="{7C48F9FF-6785-4D28-8ADC-40AF257683D8}" dt="2024-09-25T12:32:55.655" v="85" actId="207"/>
          <ac:spMkLst>
            <pc:docMk/>
            <pc:sldMk cId="2272121664" sldId="256"/>
            <ac:spMk id="2" creationId="{FDC729FC-50E3-0638-8B95-9B21625784C4}"/>
          </ac:spMkLst>
        </pc:spChg>
        <pc:spChg chg="add del">
          <ac:chgData name="Jorgelina Cariello" userId="efb0e420fce48669" providerId="LiveId" clId="{7C48F9FF-6785-4D28-8ADC-40AF257683D8}" dt="2024-09-25T12:32:33.348" v="81" actId="26606"/>
          <ac:spMkLst>
            <pc:docMk/>
            <pc:sldMk cId="2272121664" sldId="256"/>
            <ac:spMk id="9" creationId="{3C54F4CE-85F0-46ED-80DA-9518C9251AD1}"/>
          </ac:spMkLst>
        </pc:spChg>
        <pc:spChg chg="add del">
          <ac:chgData name="Jorgelina Cariello" userId="efb0e420fce48669" providerId="LiveId" clId="{7C48F9FF-6785-4D28-8ADC-40AF257683D8}" dt="2024-09-25T12:32:33.348" v="81" actId="26606"/>
          <ac:spMkLst>
            <pc:docMk/>
            <pc:sldMk cId="2272121664" sldId="256"/>
            <ac:spMk id="11" creationId="{DADD1FCA-8ACB-4958-81DD-4CDD6D3E1921}"/>
          </ac:spMkLst>
        </pc:spChg>
        <pc:spChg chg="add del">
          <ac:chgData name="Jorgelina Cariello" userId="efb0e420fce48669" providerId="LiveId" clId="{7C48F9FF-6785-4D28-8ADC-40AF257683D8}" dt="2024-09-25T12:31:10.676" v="65" actId="26606"/>
          <ac:spMkLst>
            <pc:docMk/>
            <pc:sldMk cId="2272121664" sldId="256"/>
            <ac:spMk id="1028" creationId="{36C4118A-B523-45D9-B427-8E05B2DEA65C}"/>
          </ac:spMkLst>
        </pc:spChg>
        <pc:spChg chg="add del">
          <ac:chgData name="Jorgelina Cariello" userId="efb0e420fce48669" providerId="LiveId" clId="{7C48F9FF-6785-4D28-8ADC-40AF257683D8}" dt="2024-09-25T12:31:13.832" v="67" actId="26606"/>
          <ac:spMkLst>
            <pc:docMk/>
            <pc:sldMk cId="2272121664" sldId="256"/>
            <ac:spMk id="1030" creationId="{3C54F4CE-85F0-46ED-80DA-9518C9251AD1}"/>
          </ac:spMkLst>
        </pc:spChg>
        <pc:spChg chg="add del">
          <ac:chgData name="Jorgelina Cariello" userId="efb0e420fce48669" providerId="LiveId" clId="{7C48F9FF-6785-4D28-8ADC-40AF257683D8}" dt="2024-09-25T12:30:25.710" v="61" actId="26606"/>
          <ac:spMkLst>
            <pc:docMk/>
            <pc:sldMk cId="2272121664" sldId="256"/>
            <ac:spMk id="1031" creationId="{06DA9DF9-31F7-4056-B42E-878CC92417B8}"/>
          </ac:spMkLst>
        </pc:spChg>
        <pc:spChg chg="add del">
          <ac:chgData name="Jorgelina Cariello" userId="efb0e420fce48669" providerId="LiveId" clId="{7C48F9FF-6785-4D28-8ADC-40AF257683D8}" dt="2024-09-25T12:31:13.832" v="67" actId="26606"/>
          <ac:spMkLst>
            <pc:docMk/>
            <pc:sldMk cId="2272121664" sldId="256"/>
            <ac:spMk id="1032" creationId="{DADD1FCA-8ACB-4958-81DD-4CDD6D3E1921}"/>
          </ac:spMkLst>
        </pc:spChg>
        <pc:spChg chg="add del">
          <ac:chgData name="Jorgelina Cariello" userId="efb0e420fce48669" providerId="LiveId" clId="{7C48F9FF-6785-4D28-8ADC-40AF257683D8}" dt="2024-09-25T12:30:45.245" v="63" actId="26606"/>
          <ac:spMkLst>
            <pc:docMk/>
            <pc:sldMk cId="2272121664" sldId="256"/>
            <ac:spMk id="1033" creationId="{097CD68E-23E3-4007-8847-CD0944C4F7BE}"/>
          </ac:spMkLst>
        </pc:spChg>
        <pc:spChg chg="add del">
          <ac:chgData name="Jorgelina Cariello" userId="efb0e420fce48669" providerId="LiveId" clId="{7C48F9FF-6785-4D28-8ADC-40AF257683D8}" dt="2024-09-25T12:30:45.245" v="63" actId="26606"/>
          <ac:spMkLst>
            <pc:docMk/>
            <pc:sldMk cId="2272121664" sldId="256"/>
            <ac:spMk id="1034" creationId="{E91DC736-0EF8-4F87-9146-EBF1D2EE4D3D}"/>
          </ac:spMkLst>
        </pc:spChg>
        <pc:spChg chg="add del">
          <ac:chgData name="Jorgelina Cariello" userId="efb0e420fce48669" providerId="LiveId" clId="{7C48F9FF-6785-4D28-8ADC-40AF257683D8}" dt="2024-09-25T12:30:45.245" v="63" actId="26606"/>
          <ac:spMkLst>
            <pc:docMk/>
            <pc:sldMk cId="2272121664" sldId="256"/>
            <ac:spMk id="1035" creationId="{AF2F604E-43BE-4DC3-B983-E071523364F8}"/>
          </ac:spMkLst>
        </pc:spChg>
        <pc:spChg chg="add del">
          <ac:chgData name="Jorgelina Cariello" userId="efb0e420fce48669" providerId="LiveId" clId="{7C48F9FF-6785-4D28-8ADC-40AF257683D8}" dt="2024-09-25T12:32:01.526" v="69" actId="26606"/>
          <ac:spMkLst>
            <pc:docMk/>
            <pc:sldMk cId="2272121664" sldId="256"/>
            <ac:spMk id="1036" creationId="{B7BD7FCF-A254-4A97-A15C-319B67622677}"/>
          </ac:spMkLst>
        </pc:spChg>
        <pc:spChg chg="add del">
          <ac:chgData name="Jorgelina Cariello" userId="efb0e420fce48669" providerId="LiveId" clId="{7C48F9FF-6785-4D28-8ADC-40AF257683D8}" dt="2024-09-25T12:30:45.245" v="63" actId="26606"/>
          <ac:spMkLst>
            <pc:docMk/>
            <pc:sldMk cId="2272121664" sldId="256"/>
            <ac:spMk id="1037" creationId="{08C9B587-E65E-4B52-B37C-ABEBB6E87928}"/>
          </ac:spMkLst>
        </pc:spChg>
        <pc:spChg chg="add del">
          <ac:chgData name="Jorgelina Cariello" userId="efb0e420fce48669" providerId="LiveId" clId="{7C48F9FF-6785-4D28-8ADC-40AF257683D8}" dt="2024-09-25T12:32:01.526" v="69" actId="26606"/>
          <ac:spMkLst>
            <pc:docMk/>
            <pc:sldMk cId="2272121664" sldId="256"/>
            <ac:spMk id="1038" creationId="{52FFAF72-6204-4676-9C6F-9A4CC4D91805}"/>
          </ac:spMkLst>
        </pc:spChg>
        <pc:spChg chg="add del">
          <ac:chgData name="Jorgelina Cariello" userId="efb0e420fce48669" providerId="LiveId" clId="{7C48F9FF-6785-4D28-8ADC-40AF257683D8}" dt="2024-09-25T12:32:07.327" v="73" actId="26606"/>
          <ac:spMkLst>
            <pc:docMk/>
            <pc:sldMk cId="2272121664" sldId="256"/>
            <ac:spMk id="1039" creationId="{7821A508-2985-4905-874A-527429BAABFA}"/>
          </ac:spMkLst>
        </pc:spChg>
        <pc:spChg chg="add del">
          <ac:chgData name="Jorgelina Cariello" userId="efb0e420fce48669" providerId="LiveId" clId="{7C48F9FF-6785-4D28-8ADC-40AF257683D8}" dt="2024-09-25T12:32:05.012" v="71" actId="26606"/>
          <ac:spMkLst>
            <pc:docMk/>
            <pc:sldMk cId="2272121664" sldId="256"/>
            <ac:spMk id="1040" creationId="{9B7AD9F6-8CE7-4299-8FC6-328F4DCD3FF9}"/>
          </ac:spMkLst>
        </pc:spChg>
        <pc:spChg chg="add del">
          <ac:chgData name="Jorgelina Cariello" userId="efb0e420fce48669" providerId="LiveId" clId="{7C48F9FF-6785-4D28-8ADC-40AF257683D8}" dt="2024-09-25T12:32:05.012" v="71" actId="26606"/>
          <ac:spMkLst>
            <pc:docMk/>
            <pc:sldMk cId="2272121664" sldId="256"/>
            <ac:spMk id="1041" creationId="{F49775AF-8896-43EE-92C6-83497D6DC56F}"/>
          </ac:spMkLst>
        </pc:spChg>
        <pc:spChg chg="add del">
          <ac:chgData name="Jorgelina Cariello" userId="efb0e420fce48669" providerId="LiveId" clId="{7C48F9FF-6785-4D28-8ADC-40AF257683D8}" dt="2024-09-25T12:32:07.327" v="73" actId="26606"/>
          <ac:spMkLst>
            <pc:docMk/>
            <pc:sldMk cId="2272121664" sldId="256"/>
            <ac:spMk id="1043" creationId="{5F2F0C84-BE8C-4DC2-A6D3-30349A801D5C}"/>
          </ac:spMkLst>
        </pc:spChg>
        <pc:spChg chg="add del">
          <ac:chgData name="Jorgelina Cariello" userId="efb0e420fce48669" providerId="LiveId" clId="{7C48F9FF-6785-4D28-8ADC-40AF257683D8}" dt="2024-09-25T12:32:07.327" v="73" actId="26606"/>
          <ac:spMkLst>
            <pc:docMk/>
            <pc:sldMk cId="2272121664" sldId="256"/>
            <ac:spMk id="1044" creationId="{362D44EE-C852-4460-B8B5-C4F2BC20510C}"/>
          </ac:spMkLst>
        </pc:spChg>
        <pc:spChg chg="add del">
          <ac:chgData name="Jorgelina Cariello" userId="efb0e420fce48669" providerId="LiveId" clId="{7C48F9FF-6785-4D28-8ADC-40AF257683D8}" dt="2024-09-25T12:32:07.327" v="73" actId="26606"/>
          <ac:spMkLst>
            <pc:docMk/>
            <pc:sldMk cId="2272121664" sldId="256"/>
            <ac:spMk id="1045" creationId="{658970D8-8D1D-4B5C-894B-E871CC86543D}"/>
          </ac:spMkLst>
        </pc:spChg>
        <pc:spChg chg="add del">
          <ac:chgData name="Jorgelina Cariello" userId="efb0e420fce48669" providerId="LiveId" clId="{7C48F9FF-6785-4D28-8ADC-40AF257683D8}" dt="2024-09-25T12:32:07.327" v="73" actId="26606"/>
          <ac:spMkLst>
            <pc:docMk/>
            <pc:sldMk cId="2272121664" sldId="256"/>
            <ac:spMk id="1046" creationId="{F227E5B6-9132-43CA-B503-37A18562ADF2}"/>
          </ac:spMkLst>
        </pc:spChg>
        <pc:spChg chg="add del">
          <ac:chgData name="Jorgelina Cariello" userId="efb0e420fce48669" providerId="LiveId" clId="{7C48F9FF-6785-4D28-8ADC-40AF257683D8}" dt="2024-09-25T12:32:07.327" v="73" actId="26606"/>
          <ac:spMkLst>
            <pc:docMk/>
            <pc:sldMk cId="2272121664" sldId="256"/>
            <ac:spMk id="1047" creationId="{03C2051E-A88D-48E5-BACF-AAED17892722}"/>
          </ac:spMkLst>
        </pc:spChg>
        <pc:spChg chg="add del">
          <ac:chgData name="Jorgelina Cariello" userId="efb0e420fce48669" providerId="LiveId" clId="{7C48F9FF-6785-4D28-8ADC-40AF257683D8}" dt="2024-09-25T12:32:07.327" v="73" actId="26606"/>
          <ac:spMkLst>
            <pc:docMk/>
            <pc:sldMk cId="2272121664" sldId="256"/>
            <ac:spMk id="1048" creationId="{D2929CB1-0E3C-4B2D-ADC5-0154FB33BA44}"/>
          </ac:spMkLst>
        </pc:spChg>
        <pc:spChg chg="add del">
          <ac:chgData name="Jorgelina Cariello" userId="efb0e420fce48669" providerId="LiveId" clId="{7C48F9FF-6785-4D28-8ADC-40AF257683D8}" dt="2024-09-25T12:32:21.304" v="75" actId="26606"/>
          <ac:spMkLst>
            <pc:docMk/>
            <pc:sldMk cId="2272121664" sldId="256"/>
            <ac:spMk id="1050" creationId="{06DA9DF9-31F7-4056-B42E-878CC92417B8}"/>
          </ac:spMkLst>
        </pc:spChg>
        <pc:spChg chg="add del">
          <ac:chgData name="Jorgelina Cariello" userId="efb0e420fce48669" providerId="LiveId" clId="{7C48F9FF-6785-4D28-8ADC-40AF257683D8}" dt="2024-09-25T12:32:30.050" v="78" actId="26606"/>
          <ac:spMkLst>
            <pc:docMk/>
            <pc:sldMk cId="2272121664" sldId="256"/>
            <ac:spMk id="1052" creationId="{7DA3C418-758E-4180-A5D0-8655D6804587}"/>
          </ac:spMkLst>
        </pc:spChg>
        <pc:spChg chg="add del">
          <ac:chgData name="Jorgelina Cariello" userId="efb0e420fce48669" providerId="LiveId" clId="{7C48F9FF-6785-4D28-8ADC-40AF257683D8}" dt="2024-09-25T12:32:30.050" v="78" actId="26606"/>
          <ac:spMkLst>
            <pc:docMk/>
            <pc:sldMk cId="2272121664" sldId="256"/>
            <ac:spMk id="1053" creationId="{28C8EF06-5EC3-4883-AFAF-D74FF46550FB}"/>
          </ac:spMkLst>
        </pc:spChg>
        <pc:spChg chg="add del">
          <ac:chgData name="Jorgelina Cariello" userId="efb0e420fce48669" providerId="LiveId" clId="{7C48F9FF-6785-4D28-8ADC-40AF257683D8}" dt="2024-09-25T12:32:33.332" v="80" actId="26606"/>
          <ac:spMkLst>
            <pc:docMk/>
            <pc:sldMk cId="2272121664" sldId="256"/>
            <ac:spMk id="1055" creationId="{36C4118A-B523-45D9-B427-8E05B2DEA65C}"/>
          </ac:spMkLst>
        </pc:spChg>
        <pc:spChg chg="add">
          <ac:chgData name="Jorgelina Cariello" userId="efb0e420fce48669" providerId="LiveId" clId="{7C48F9FF-6785-4D28-8ADC-40AF257683D8}" dt="2024-09-25T12:32:33.348" v="81" actId="26606"/>
          <ac:spMkLst>
            <pc:docMk/>
            <pc:sldMk cId="2272121664" sldId="256"/>
            <ac:spMk id="1057" creationId="{3C54F4CE-85F0-46ED-80DA-9518C9251AD1}"/>
          </ac:spMkLst>
        </pc:spChg>
        <pc:spChg chg="add">
          <ac:chgData name="Jorgelina Cariello" userId="efb0e420fce48669" providerId="LiveId" clId="{7C48F9FF-6785-4D28-8ADC-40AF257683D8}" dt="2024-09-25T12:32:33.348" v="81" actId="26606"/>
          <ac:spMkLst>
            <pc:docMk/>
            <pc:sldMk cId="2272121664" sldId="256"/>
            <ac:spMk id="1058" creationId="{DADD1FCA-8ACB-4958-81DD-4CDD6D3E1921}"/>
          </ac:spMkLst>
        </pc:spChg>
        <pc:picChg chg="del">
          <ac:chgData name="Jorgelina Cariello" userId="efb0e420fce48669" providerId="LiveId" clId="{7C48F9FF-6785-4D28-8ADC-40AF257683D8}" dt="2024-09-25T12:30:09.750" v="57" actId="478"/>
          <ac:picMkLst>
            <pc:docMk/>
            <pc:sldMk cId="2272121664" sldId="256"/>
            <ac:picMk id="4" creationId="{A850A6B2-3142-11D4-FBFC-6E7919390184}"/>
          </ac:picMkLst>
        </pc:picChg>
        <pc:picChg chg="add mod">
          <ac:chgData name="Jorgelina Cariello" userId="efb0e420fce48669" providerId="LiveId" clId="{7C48F9FF-6785-4D28-8ADC-40AF257683D8}" dt="2024-09-25T12:34:00.179" v="90" actId="1076"/>
          <ac:picMkLst>
            <pc:docMk/>
            <pc:sldMk cId="2272121664" sldId="256"/>
            <ac:picMk id="1026" creationId="{20EFFB51-B7E7-5CE4-5B60-2FA900942EB8}"/>
          </ac:picMkLst>
        </pc:picChg>
      </pc:sldChg>
      <pc:sldChg chg="modSp">
        <pc:chgData name="Jorgelina Cariello" userId="efb0e420fce48669" providerId="LiveId" clId="{7C48F9FF-6785-4D28-8ADC-40AF257683D8}" dt="2024-09-25T12:40:40.884" v="101" actId="3062"/>
        <pc:sldMkLst>
          <pc:docMk/>
          <pc:sldMk cId="3163380840" sldId="258"/>
        </pc:sldMkLst>
        <pc:graphicFrameChg chg="mod">
          <ac:chgData name="Jorgelina Cariello" userId="efb0e420fce48669" providerId="LiveId" clId="{7C48F9FF-6785-4D28-8ADC-40AF257683D8}" dt="2024-09-25T12:40:40.884" v="101" actId="3062"/>
          <ac:graphicFrameMkLst>
            <pc:docMk/>
            <pc:sldMk cId="3163380840" sldId="258"/>
            <ac:graphicFrameMk id="5" creationId="{B0743E2A-F4A4-56EA-81B3-E63ABC15CC5F}"/>
          </ac:graphicFrameMkLst>
        </pc:graphicFrameChg>
      </pc:sldChg>
      <pc:sldChg chg="addSp delSp modSp mod modAnim">
        <pc:chgData name="Jorgelina Cariello" userId="efb0e420fce48669" providerId="LiveId" clId="{7C48F9FF-6785-4D28-8ADC-40AF257683D8}" dt="2024-09-25T12:33:51.140" v="88" actId="1076"/>
        <pc:sldMkLst>
          <pc:docMk/>
          <pc:sldMk cId="1325920750" sldId="259"/>
        </pc:sldMkLst>
        <pc:spChg chg="add mod">
          <ac:chgData name="Jorgelina Cariello" userId="efb0e420fce48669" providerId="LiveId" clId="{7C48F9FF-6785-4D28-8ADC-40AF257683D8}" dt="2024-09-25T12:28:28.244" v="54" actId="1076"/>
          <ac:spMkLst>
            <pc:docMk/>
            <pc:sldMk cId="1325920750" sldId="259"/>
            <ac:spMk id="2" creationId="{DD693F3A-B5FF-A0B0-E17B-932C97D446A2}"/>
          </ac:spMkLst>
        </pc:spChg>
        <pc:spChg chg="mod">
          <ac:chgData name="Jorgelina Cariello" userId="efb0e420fce48669" providerId="LiveId" clId="{7C48F9FF-6785-4D28-8ADC-40AF257683D8}" dt="2024-09-25T12:27:51.188" v="52" actId="14100"/>
          <ac:spMkLst>
            <pc:docMk/>
            <pc:sldMk cId="1325920750" sldId="259"/>
            <ac:spMk id="5" creationId="{7F677449-5D26-23DA-DC4D-FB6A740C2979}"/>
          </ac:spMkLst>
        </pc:spChg>
        <pc:spChg chg="mod ord">
          <ac:chgData name="Jorgelina Cariello" userId="efb0e420fce48669" providerId="LiveId" clId="{7C48F9FF-6785-4D28-8ADC-40AF257683D8}" dt="2024-09-25T12:28:31.262" v="55" actId="1076"/>
          <ac:spMkLst>
            <pc:docMk/>
            <pc:sldMk cId="1325920750" sldId="259"/>
            <ac:spMk id="6" creationId="{0360D45D-BDD7-37E9-D951-B3CE24C04200}"/>
          </ac:spMkLst>
        </pc:spChg>
        <pc:spChg chg="del">
          <ac:chgData name="Jorgelina Cariello" userId="efb0e420fce48669" providerId="LiveId" clId="{7C48F9FF-6785-4D28-8ADC-40AF257683D8}" dt="2024-09-25T12:18:09.932" v="19" actId="26606"/>
          <ac:spMkLst>
            <pc:docMk/>
            <pc:sldMk cId="1325920750" sldId="259"/>
            <ac:spMk id="1040" creationId="{D1942232-83D0-49E2-AF9B-1F97E3C1EF8E}"/>
          </ac:spMkLst>
        </pc:spChg>
        <pc:spChg chg="del">
          <ac:chgData name="Jorgelina Cariello" userId="efb0e420fce48669" providerId="LiveId" clId="{7C48F9FF-6785-4D28-8ADC-40AF257683D8}" dt="2024-09-25T12:18:09.932" v="19" actId="26606"/>
          <ac:spMkLst>
            <pc:docMk/>
            <pc:sldMk cId="1325920750" sldId="259"/>
            <ac:spMk id="1046" creationId="{E9E70D72-6E23-4015-A4A6-85C120C19167}"/>
          </ac:spMkLst>
        </pc:spChg>
        <pc:spChg chg="add">
          <ac:chgData name="Jorgelina Cariello" userId="efb0e420fce48669" providerId="LiveId" clId="{7C48F9FF-6785-4D28-8ADC-40AF257683D8}" dt="2024-09-25T12:18:09.932" v="19" actId="26606"/>
          <ac:spMkLst>
            <pc:docMk/>
            <pc:sldMk cId="1325920750" sldId="259"/>
            <ac:spMk id="1051" creationId="{8B3A2D1A-45FC-4F95-B150-1C13EF2F6D09}"/>
          </ac:spMkLst>
        </pc:spChg>
        <pc:spChg chg="add">
          <ac:chgData name="Jorgelina Cariello" userId="efb0e420fce48669" providerId="LiveId" clId="{7C48F9FF-6785-4D28-8ADC-40AF257683D8}" dt="2024-09-25T12:18:09.932" v="19" actId="26606"/>
          <ac:spMkLst>
            <pc:docMk/>
            <pc:sldMk cId="1325920750" sldId="259"/>
            <ac:spMk id="1053" creationId="{39C3C864-C625-4883-B868-9A4C470F4DD5}"/>
          </ac:spMkLst>
        </pc:spChg>
        <pc:grpChg chg="del">
          <ac:chgData name="Jorgelina Cariello" userId="efb0e420fce48669" providerId="LiveId" clId="{7C48F9FF-6785-4D28-8ADC-40AF257683D8}" dt="2024-09-25T12:18:09.932" v="19" actId="26606"/>
          <ac:grpSpMkLst>
            <pc:docMk/>
            <pc:sldMk cId="1325920750" sldId="259"/>
            <ac:grpSpMk id="1035" creationId="{C28A977F-B603-4D81-B0FC-C8DE048A7931}"/>
          </ac:grpSpMkLst>
        </pc:grpChg>
        <pc:grpChg chg="del">
          <ac:chgData name="Jorgelina Cariello" userId="efb0e420fce48669" providerId="LiveId" clId="{7C48F9FF-6785-4D28-8ADC-40AF257683D8}" dt="2024-09-25T12:18:09.932" v="19" actId="26606"/>
          <ac:grpSpMkLst>
            <pc:docMk/>
            <pc:sldMk cId="1325920750" sldId="259"/>
            <ac:grpSpMk id="1041" creationId="{C78D9229-E61D-4FEE-8321-2F8B64A8CADF}"/>
          </ac:grpSpMkLst>
        </pc:grpChg>
        <pc:picChg chg="mod">
          <ac:chgData name="Jorgelina Cariello" userId="efb0e420fce48669" providerId="LiveId" clId="{7C48F9FF-6785-4D28-8ADC-40AF257683D8}" dt="2024-09-25T12:33:51.140" v="88" actId="1076"/>
          <ac:picMkLst>
            <pc:docMk/>
            <pc:sldMk cId="1325920750" sldId="259"/>
            <ac:picMk id="1026" creationId="{818C3F8A-E39A-96EF-7346-0F96C912FD8F}"/>
          </ac:picMkLst>
        </pc:picChg>
      </pc:sldChg>
      <pc:sldChg chg="addSp modSp mod">
        <pc:chgData name="Jorgelina Cariello" userId="efb0e420fce48669" providerId="LiveId" clId="{7C48F9FF-6785-4D28-8ADC-40AF257683D8}" dt="2024-09-25T15:29:10.798" v="833" actId="1076"/>
        <pc:sldMkLst>
          <pc:docMk/>
          <pc:sldMk cId="2393027255" sldId="260"/>
        </pc:sldMkLst>
        <pc:spChg chg="add mod">
          <ac:chgData name="Jorgelina Cariello" userId="efb0e420fce48669" providerId="LiveId" clId="{7C48F9FF-6785-4D28-8ADC-40AF257683D8}" dt="2024-09-25T15:29:02.134" v="830" actId="1076"/>
          <ac:spMkLst>
            <pc:docMk/>
            <pc:sldMk cId="2393027255" sldId="260"/>
            <ac:spMk id="3" creationId="{AC412505-8E29-7AFD-1B2C-1D99072D00AD}"/>
          </ac:spMkLst>
        </pc:spChg>
        <pc:spChg chg="add mod">
          <ac:chgData name="Jorgelina Cariello" userId="efb0e420fce48669" providerId="LiveId" clId="{7C48F9FF-6785-4D28-8ADC-40AF257683D8}" dt="2024-09-25T15:29:10.798" v="833" actId="1076"/>
          <ac:spMkLst>
            <pc:docMk/>
            <pc:sldMk cId="2393027255" sldId="260"/>
            <ac:spMk id="5" creationId="{89F03FA1-0BEF-03DE-B0ED-B92F00CB4CCD}"/>
          </ac:spMkLst>
        </pc:spChg>
        <pc:spChg chg="add mod">
          <ac:chgData name="Jorgelina Cariello" userId="efb0e420fce48669" providerId="LiveId" clId="{7C48F9FF-6785-4D28-8ADC-40AF257683D8}" dt="2024-09-25T15:29:08.377" v="832" actId="1076"/>
          <ac:spMkLst>
            <pc:docMk/>
            <pc:sldMk cId="2393027255" sldId="260"/>
            <ac:spMk id="7" creationId="{73EBA048-5D9E-29B6-B608-4D504508637F}"/>
          </ac:spMkLst>
        </pc:spChg>
        <pc:graphicFrameChg chg="mod">
          <ac:chgData name="Jorgelina Cariello" userId="efb0e420fce48669" providerId="LiveId" clId="{7C48F9FF-6785-4D28-8ADC-40AF257683D8}" dt="2024-09-25T15:28:55.243" v="829"/>
          <ac:graphicFrameMkLst>
            <pc:docMk/>
            <pc:sldMk cId="2393027255" sldId="260"/>
            <ac:graphicFrameMk id="6" creationId="{AAE746BF-AE34-56F0-4784-7587EEB7E5D1}"/>
          </ac:graphicFrameMkLst>
        </pc:graphicFrameChg>
      </pc:sldChg>
      <pc:sldChg chg="addSp delSp modSp del mod">
        <pc:chgData name="Jorgelina Cariello" userId="efb0e420fce48669" providerId="LiveId" clId="{7C48F9FF-6785-4D28-8ADC-40AF257683D8}" dt="2024-09-25T14:48:52.594" v="565" actId="2696"/>
        <pc:sldMkLst>
          <pc:docMk/>
          <pc:sldMk cId="3816332684" sldId="261"/>
        </pc:sldMkLst>
        <pc:spChg chg="del">
          <ac:chgData name="Jorgelina Cariello" userId="efb0e420fce48669" providerId="LiveId" clId="{7C48F9FF-6785-4D28-8ADC-40AF257683D8}" dt="2024-09-25T14:38:21.134" v="497" actId="21"/>
          <ac:spMkLst>
            <pc:docMk/>
            <pc:sldMk cId="3816332684" sldId="261"/>
            <ac:spMk id="2" creationId="{95BAE272-457C-9FC3-B2DB-E6A5F8BD9FE5}"/>
          </ac:spMkLst>
        </pc:spChg>
        <pc:spChg chg="del">
          <ac:chgData name="Jorgelina Cariello" userId="efb0e420fce48669" providerId="LiveId" clId="{7C48F9FF-6785-4D28-8ADC-40AF257683D8}" dt="2024-09-25T14:38:21.134" v="497" actId="21"/>
          <ac:spMkLst>
            <pc:docMk/>
            <pc:sldMk cId="3816332684" sldId="261"/>
            <ac:spMk id="3" creationId="{719C247C-51A3-8B7E-7BCD-50BF87E4CD75}"/>
          </ac:spMkLst>
        </pc:spChg>
        <pc:spChg chg="del">
          <ac:chgData name="Jorgelina Cariello" userId="efb0e420fce48669" providerId="LiveId" clId="{7C48F9FF-6785-4D28-8ADC-40AF257683D8}" dt="2024-09-25T14:38:21.134" v="497" actId="21"/>
          <ac:spMkLst>
            <pc:docMk/>
            <pc:sldMk cId="3816332684" sldId="261"/>
            <ac:spMk id="4" creationId="{97C3617D-BDE4-93D8-237B-634C22969BC1}"/>
          </ac:spMkLst>
        </pc:spChg>
        <pc:spChg chg="mod">
          <ac:chgData name="Jorgelina Cariello" userId="efb0e420fce48669" providerId="LiveId" clId="{7C48F9FF-6785-4D28-8ADC-40AF257683D8}" dt="2024-09-25T13:51:38.168" v="359" actId="1076"/>
          <ac:spMkLst>
            <pc:docMk/>
            <pc:sldMk cId="3816332684" sldId="261"/>
            <ac:spMk id="5" creationId="{C5E72061-2D34-F9B7-CE0D-586AE732708B}"/>
          </ac:spMkLst>
        </pc:spChg>
        <pc:graphicFrameChg chg="add del mod modGraphic">
          <ac:chgData name="Jorgelina Cariello" userId="efb0e420fce48669" providerId="LiveId" clId="{7C48F9FF-6785-4D28-8ADC-40AF257683D8}" dt="2024-09-25T14:19:38.584" v="406" actId="478"/>
          <ac:graphicFrameMkLst>
            <pc:docMk/>
            <pc:sldMk cId="3816332684" sldId="261"/>
            <ac:graphicFrameMk id="9" creationId="{A54D3A9D-64E6-C44B-8271-26A114E40787}"/>
          </ac:graphicFrameMkLst>
        </pc:graphicFrameChg>
        <pc:picChg chg="del">
          <ac:chgData name="Jorgelina Cariello" userId="efb0e420fce48669" providerId="LiveId" clId="{7C48F9FF-6785-4D28-8ADC-40AF257683D8}" dt="2024-09-25T14:28:53.617" v="448" actId="21"/>
          <ac:picMkLst>
            <pc:docMk/>
            <pc:sldMk cId="3816332684" sldId="261"/>
            <ac:picMk id="6" creationId="{546CAEF8-E1EB-3139-03E5-EE132D0CAF61}"/>
          </ac:picMkLst>
        </pc:picChg>
      </pc:sldChg>
      <pc:sldChg chg="del">
        <pc:chgData name="Jorgelina Cariello" userId="efb0e420fce48669" providerId="LiveId" clId="{7C48F9FF-6785-4D28-8ADC-40AF257683D8}" dt="2024-09-25T13:54:04.197" v="360" actId="2696"/>
        <pc:sldMkLst>
          <pc:docMk/>
          <pc:sldMk cId="1372420481" sldId="262"/>
        </pc:sldMkLst>
      </pc:sldChg>
      <pc:sldChg chg="modSp">
        <pc:chgData name="Jorgelina Cariello" userId="efb0e420fce48669" providerId="LiveId" clId="{7C48F9FF-6785-4D28-8ADC-40AF257683D8}" dt="2024-09-25T16:56:50.575" v="1193" actId="20577"/>
        <pc:sldMkLst>
          <pc:docMk/>
          <pc:sldMk cId="3559884260" sldId="263"/>
        </pc:sldMkLst>
        <pc:graphicFrameChg chg="mod">
          <ac:chgData name="Jorgelina Cariello" userId="efb0e420fce48669" providerId="LiveId" clId="{7C48F9FF-6785-4D28-8ADC-40AF257683D8}" dt="2024-09-25T16:56:50.575" v="1193" actId="20577"/>
          <ac:graphicFrameMkLst>
            <pc:docMk/>
            <pc:sldMk cId="3559884260" sldId="263"/>
            <ac:graphicFrameMk id="5" creationId="{39117EF9-ECFD-FBBA-82F5-AB1F53D0F558}"/>
          </ac:graphicFrameMkLst>
        </pc:graphicFrameChg>
      </pc:sldChg>
      <pc:sldChg chg="modSp mod">
        <pc:chgData name="Jorgelina Cariello" userId="efb0e420fce48669" providerId="LiveId" clId="{7C48F9FF-6785-4D28-8ADC-40AF257683D8}" dt="2024-09-25T15:06:00.092" v="778"/>
        <pc:sldMkLst>
          <pc:docMk/>
          <pc:sldMk cId="2996274582" sldId="264"/>
        </pc:sldMkLst>
        <pc:spChg chg="mod">
          <ac:chgData name="Jorgelina Cariello" userId="efb0e420fce48669" providerId="LiveId" clId="{7C48F9FF-6785-4D28-8ADC-40AF257683D8}" dt="2024-09-25T15:05:34.798" v="776" actId="20577"/>
          <ac:spMkLst>
            <pc:docMk/>
            <pc:sldMk cId="2996274582" sldId="264"/>
            <ac:spMk id="2" creationId="{BD964DB7-25FA-2A68-060D-DBC540B7941E}"/>
          </ac:spMkLst>
        </pc:spChg>
        <pc:graphicFrameChg chg="mod">
          <ac:chgData name="Jorgelina Cariello" userId="efb0e420fce48669" providerId="LiveId" clId="{7C48F9FF-6785-4D28-8ADC-40AF257683D8}" dt="2024-09-25T15:06:00.092" v="778"/>
          <ac:graphicFrameMkLst>
            <pc:docMk/>
            <pc:sldMk cId="2996274582" sldId="264"/>
            <ac:graphicFrameMk id="5" creationId="{74F126E5-1064-9D9C-F6BA-51B033B5D057}"/>
          </ac:graphicFrameMkLst>
        </pc:graphicFrameChg>
      </pc:sldChg>
      <pc:sldChg chg="addSp delSp modSp del mod delDesignElem">
        <pc:chgData name="Jorgelina Cariello" userId="efb0e420fce48669" providerId="LiveId" clId="{7C48F9FF-6785-4D28-8ADC-40AF257683D8}" dt="2024-09-25T16:49:42.331" v="1183" actId="2696"/>
        <pc:sldMkLst>
          <pc:docMk/>
          <pc:sldMk cId="1949201162" sldId="265"/>
        </pc:sldMkLst>
        <pc:spChg chg="add">
          <ac:chgData name="Jorgelina Cariello" userId="efb0e420fce48669" providerId="LiveId" clId="{7C48F9FF-6785-4D28-8ADC-40AF257683D8}" dt="2024-09-25T16:49:23.549" v="1181"/>
          <ac:spMkLst>
            <pc:docMk/>
            <pc:sldMk cId="1949201162" sldId="265"/>
            <ac:spMk id="10" creationId="{D009D6D5-DAC2-4A8B-A17A-E206B9012D09}"/>
          </ac:spMkLst>
        </pc:spChg>
        <pc:graphicFrameChg chg="add del modGraphic">
          <ac:chgData name="Jorgelina Cariello" userId="efb0e420fce48669" providerId="LiveId" clId="{7C48F9FF-6785-4D28-8ADC-40AF257683D8}" dt="2024-09-25T16:14:25.357" v="1083" actId="21"/>
          <ac:graphicFrameMkLst>
            <pc:docMk/>
            <pc:sldMk cId="1949201162" sldId="265"/>
            <ac:graphicFrameMk id="4" creationId="{89058E75-491F-9458-11F2-CD17140F0E39}"/>
          </ac:graphicFrameMkLst>
        </pc:graphicFrameChg>
      </pc:sldChg>
      <pc:sldChg chg="addSp delSp modSp del mod setBg">
        <pc:chgData name="Jorgelina Cariello" userId="efb0e420fce48669" providerId="LiveId" clId="{7C48F9FF-6785-4D28-8ADC-40AF257683D8}" dt="2024-09-25T15:59:24.029" v="977" actId="2696"/>
        <pc:sldMkLst>
          <pc:docMk/>
          <pc:sldMk cId="679560692" sldId="266"/>
        </pc:sldMkLst>
        <pc:spChg chg="mod">
          <ac:chgData name="Jorgelina Cariello" userId="efb0e420fce48669" providerId="LiveId" clId="{7C48F9FF-6785-4D28-8ADC-40AF257683D8}" dt="2024-09-25T15:36:26.654" v="835" actId="26606"/>
          <ac:spMkLst>
            <pc:docMk/>
            <pc:sldMk cId="679560692" sldId="266"/>
            <ac:spMk id="2" creationId="{E2157EE9-F480-8AC2-3094-A8FA78E2C4E7}"/>
          </ac:spMkLst>
        </pc:spChg>
        <pc:spChg chg="add del">
          <ac:chgData name="Jorgelina Cariello" userId="efb0e420fce48669" providerId="LiveId" clId="{7C48F9FF-6785-4D28-8ADC-40AF257683D8}" dt="2024-09-25T15:36:26.654" v="835" actId="26606"/>
          <ac:spMkLst>
            <pc:docMk/>
            <pc:sldMk cId="679560692" sldId="266"/>
            <ac:spMk id="10" creationId="{53B021B3-DE93-4AB7-8A18-CF5F1CED88B8}"/>
          </ac:spMkLst>
        </pc:spChg>
        <pc:spChg chg="add del">
          <ac:chgData name="Jorgelina Cariello" userId="efb0e420fce48669" providerId="LiveId" clId="{7C48F9FF-6785-4D28-8ADC-40AF257683D8}" dt="2024-09-25T15:36:26.654" v="835" actId="26606"/>
          <ac:spMkLst>
            <pc:docMk/>
            <pc:sldMk cId="679560692" sldId="266"/>
            <ac:spMk id="12" creationId="{52D502E5-F6B4-4D58-B4AE-FC466FF15EE8}"/>
          </ac:spMkLst>
        </pc:spChg>
        <pc:spChg chg="add del">
          <ac:chgData name="Jorgelina Cariello" userId="efb0e420fce48669" providerId="LiveId" clId="{7C48F9FF-6785-4D28-8ADC-40AF257683D8}" dt="2024-09-25T15:36:26.654" v="835" actId="26606"/>
          <ac:spMkLst>
            <pc:docMk/>
            <pc:sldMk cId="679560692" sldId="266"/>
            <ac:spMk id="14" creationId="{9DECDBF4-02B6-4BB4-B65B-B8107AD6A9E8}"/>
          </ac:spMkLst>
        </pc:spChg>
        <pc:graphicFrameChg chg="mod modGraphic">
          <ac:chgData name="Jorgelina Cariello" userId="efb0e420fce48669" providerId="LiveId" clId="{7C48F9FF-6785-4D28-8ADC-40AF257683D8}" dt="2024-09-25T15:36:26.654" v="835" actId="26606"/>
          <ac:graphicFrameMkLst>
            <pc:docMk/>
            <pc:sldMk cId="679560692" sldId="266"/>
            <ac:graphicFrameMk id="5" creationId="{49615D2E-257B-A981-1E19-2E3F0721D110}"/>
          </ac:graphicFrameMkLst>
        </pc:graphicFrameChg>
      </pc:sldChg>
      <pc:sldChg chg="addSp delSp modSp mod">
        <pc:chgData name="Jorgelina Cariello" userId="efb0e420fce48669" providerId="LiveId" clId="{7C48F9FF-6785-4D28-8ADC-40AF257683D8}" dt="2024-09-25T17:07:17.150" v="1219" actId="14100"/>
        <pc:sldMkLst>
          <pc:docMk/>
          <pc:sldMk cId="3194850911" sldId="267"/>
        </pc:sldMkLst>
        <pc:spChg chg="del">
          <ac:chgData name="Jorgelina Cariello" userId="efb0e420fce48669" providerId="LiveId" clId="{7C48F9FF-6785-4D28-8ADC-40AF257683D8}" dt="2024-09-25T15:37:18.491" v="837" actId="478"/>
          <ac:spMkLst>
            <pc:docMk/>
            <pc:sldMk cId="3194850911" sldId="267"/>
            <ac:spMk id="3" creationId="{585717AC-B23F-B42B-8CC9-A4DC438625B4}"/>
          </ac:spMkLst>
        </pc:spChg>
        <pc:spChg chg="add del mod">
          <ac:chgData name="Jorgelina Cariello" userId="efb0e420fce48669" providerId="LiveId" clId="{7C48F9FF-6785-4D28-8ADC-40AF257683D8}" dt="2024-09-25T15:38:06.472" v="838" actId="1032"/>
          <ac:spMkLst>
            <pc:docMk/>
            <pc:sldMk cId="3194850911" sldId="267"/>
            <ac:spMk id="5" creationId="{F6440228-C1DE-9BF8-E73D-CBB189E67D69}"/>
          </ac:spMkLst>
        </pc:spChg>
        <pc:graphicFrameChg chg="add mod modGraphic">
          <ac:chgData name="Jorgelina Cariello" userId="efb0e420fce48669" providerId="LiveId" clId="{7C48F9FF-6785-4D28-8ADC-40AF257683D8}" dt="2024-09-25T17:06:38.466" v="1213" actId="14100"/>
          <ac:graphicFrameMkLst>
            <pc:docMk/>
            <pc:sldMk cId="3194850911" sldId="267"/>
            <ac:graphicFrameMk id="6" creationId="{AE6536ED-4CFD-35E5-CA8D-65BFE3EF7B98}"/>
          </ac:graphicFrameMkLst>
        </pc:graphicFrameChg>
        <pc:picChg chg="add del mod">
          <ac:chgData name="Jorgelina Cariello" userId="efb0e420fce48669" providerId="LiveId" clId="{7C48F9FF-6785-4D28-8ADC-40AF257683D8}" dt="2024-09-25T15:56:21.382" v="958" actId="21"/>
          <ac:picMkLst>
            <pc:docMk/>
            <pc:sldMk cId="3194850911" sldId="267"/>
            <ac:picMk id="9" creationId="{7FA4D613-4ABE-E304-0A99-5CAD739164AE}"/>
          </ac:picMkLst>
        </pc:picChg>
        <pc:picChg chg="add mod modCrop">
          <ac:chgData name="Jorgelina Cariello" userId="efb0e420fce48669" providerId="LiveId" clId="{7C48F9FF-6785-4D28-8ADC-40AF257683D8}" dt="2024-09-25T17:07:17.150" v="1219" actId="14100"/>
          <ac:picMkLst>
            <pc:docMk/>
            <pc:sldMk cId="3194850911" sldId="267"/>
            <ac:picMk id="13" creationId="{AC049D87-6CC5-8FD0-F4F9-0219404CBD7C}"/>
          </ac:picMkLst>
        </pc:picChg>
      </pc:sldChg>
      <pc:sldChg chg="addSp delSp modSp mod">
        <pc:chgData name="Jorgelina Cariello" userId="efb0e420fce48669" providerId="LiveId" clId="{7C48F9FF-6785-4D28-8ADC-40AF257683D8}" dt="2024-09-25T15:09:43.484" v="824" actId="1076"/>
        <pc:sldMkLst>
          <pc:docMk/>
          <pc:sldMk cId="912521684" sldId="268"/>
        </pc:sldMkLst>
        <pc:spChg chg="mod">
          <ac:chgData name="Jorgelina Cariello" userId="efb0e420fce48669" providerId="LiveId" clId="{7C48F9FF-6785-4D28-8ADC-40AF257683D8}" dt="2024-09-25T15:09:43.484" v="824" actId="1076"/>
          <ac:spMkLst>
            <pc:docMk/>
            <pc:sldMk cId="912521684" sldId="268"/>
            <ac:spMk id="2" creationId="{43F9169D-9FD8-8403-9265-371CE4294DB7}"/>
          </ac:spMkLst>
        </pc:spChg>
        <pc:spChg chg="mod">
          <ac:chgData name="Jorgelina Cariello" userId="efb0e420fce48669" providerId="LiveId" clId="{7C48F9FF-6785-4D28-8ADC-40AF257683D8}" dt="2024-09-25T15:09:34.572" v="822" actId="14100"/>
          <ac:spMkLst>
            <pc:docMk/>
            <pc:sldMk cId="912521684" sldId="268"/>
            <ac:spMk id="3" creationId="{18F37A3B-3447-E39B-3ECD-CAC7A799F6C3}"/>
          </ac:spMkLst>
        </pc:spChg>
        <pc:spChg chg="add del">
          <ac:chgData name="Jorgelina Cariello" userId="efb0e420fce48669" providerId="LiveId" clId="{7C48F9FF-6785-4D28-8ADC-40AF257683D8}" dt="2024-09-25T15:07:47.329" v="805" actId="26606"/>
          <ac:spMkLst>
            <pc:docMk/>
            <pc:sldMk cId="912521684" sldId="268"/>
            <ac:spMk id="10" creationId="{04812C46-200A-4DEB-A05E-3ED6C68C2387}"/>
          </ac:spMkLst>
        </pc:spChg>
        <pc:spChg chg="add del">
          <ac:chgData name="Jorgelina Cariello" userId="efb0e420fce48669" providerId="LiveId" clId="{7C48F9FF-6785-4D28-8ADC-40AF257683D8}" dt="2024-09-25T15:07:47.329" v="805" actId="26606"/>
          <ac:spMkLst>
            <pc:docMk/>
            <pc:sldMk cId="912521684" sldId="268"/>
            <ac:spMk id="12" creationId="{D1EA859B-E555-4109-94F3-6700E046E008}"/>
          </ac:spMkLst>
        </pc:spChg>
        <pc:spChg chg="add del">
          <ac:chgData name="Jorgelina Cariello" userId="efb0e420fce48669" providerId="LiveId" clId="{7C48F9FF-6785-4D28-8ADC-40AF257683D8}" dt="2024-09-25T15:07:47.314" v="804" actId="26606"/>
          <ac:spMkLst>
            <pc:docMk/>
            <pc:sldMk cId="912521684" sldId="268"/>
            <ac:spMk id="19" creationId="{D009D6D5-DAC2-4A8B-A17A-E206B9012D09}"/>
          </ac:spMkLst>
        </pc:spChg>
        <pc:spChg chg="add">
          <ac:chgData name="Jorgelina Cariello" userId="efb0e420fce48669" providerId="LiveId" clId="{7C48F9FF-6785-4D28-8ADC-40AF257683D8}" dt="2024-09-25T15:07:47.329" v="805" actId="26606"/>
          <ac:spMkLst>
            <pc:docMk/>
            <pc:sldMk cId="912521684" sldId="268"/>
            <ac:spMk id="21" creationId="{79BB35BC-D5C2-4C8B-A22A-A71E6191913B}"/>
          </ac:spMkLst>
        </pc:spChg>
        <pc:picChg chg="mod ord">
          <ac:chgData name="Jorgelina Cariello" userId="efb0e420fce48669" providerId="LiveId" clId="{7C48F9FF-6785-4D28-8ADC-40AF257683D8}" dt="2024-09-25T15:07:47.329" v="805" actId="26606"/>
          <ac:picMkLst>
            <pc:docMk/>
            <pc:sldMk cId="912521684" sldId="268"/>
            <ac:picMk id="5" creationId="{783FDB11-95C3-4B75-4FD7-2B8116B6EACB}"/>
          </ac:picMkLst>
        </pc:picChg>
        <pc:cxnChg chg="add del">
          <ac:chgData name="Jorgelina Cariello" userId="efb0e420fce48669" providerId="LiveId" clId="{7C48F9FF-6785-4D28-8ADC-40AF257683D8}" dt="2024-09-25T15:07:36.542" v="802" actId="26606"/>
          <ac:cxnSpMkLst>
            <pc:docMk/>
            <pc:sldMk cId="912521684" sldId="268"/>
            <ac:cxnSpMk id="17" creationId="{249EDD1B-F94D-B4E6-ACAA-566B9A26FDE3}"/>
          </ac:cxnSpMkLst>
        </pc:cxnChg>
      </pc:sldChg>
      <pc:sldChg chg="del">
        <pc:chgData name="Jorgelina Cariello" userId="efb0e420fce48669" providerId="LiveId" clId="{7C48F9FF-6785-4D28-8ADC-40AF257683D8}" dt="2024-09-25T16:08:05.791" v="1050" actId="2696"/>
        <pc:sldMkLst>
          <pc:docMk/>
          <pc:sldMk cId="2442331605" sldId="269"/>
        </pc:sldMkLst>
      </pc:sldChg>
      <pc:sldChg chg="modSp mod">
        <pc:chgData name="Jorgelina Cariello" userId="efb0e420fce48669" providerId="LiveId" clId="{7C48F9FF-6785-4D28-8ADC-40AF257683D8}" dt="2024-09-25T12:43:27.578" v="121" actId="14100"/>
        <pc:sldMkLst>
          <pc:docMk/>
          <pc:sldMk cId="2109416524" sldId="270"/>
        </pc:sldMkLst>
        <pc:spChg chg="mod">
          <ac:chgData name="Jorgelina Cariello" userId="efb0e420fce48669" providerId="LiveId" clId="{7C48F9FF-6785-4D28-8ADC-40AF257683D8}" dt="2024-09-25T12:43:27.578" v="121" actId="14100"/>
          <ac:spMkLst>
            <pc:docMk/>
            <pc:sldMk cId="2109416524" sldId="270"/>
            <ac:spMk id="3" creationId="{CABCC5AA-131A-8FEC-EF3A-4BD3F0F2613D}"/>
          </ac:spMkLst>
        </pc:spChg>
      </pc:sldChg>
      <pc:sldChg chg="del">
        <pc:chgData name="Jorgelina Cariello" userId="efb0e420fce48669" providerId="LiveId" clId="{7C48F9FF-6785-4D28-8ADC-40AF257683D8}" dt="2024-09-25T16:52:28.420" v="1187" actId="2696"/>
        <pc:sldMkLst>
          <pc:docMk/>
          <pc:sldMk cId="2965874268" sldId="271"/>
        </pc:sldMkLst>
      </pc:sldChg>
      <pc:sldChg chg="addSp delSp modSp add mod setBg modAnim">
        <pc:chgData name="Jorgelina Cariello" userId="efb0e420fce48669" providerId="LiveId" clId="{7C48F9FF-6785-4D28-8ADC-40AF257683D8}" dt="2024-09-25T13:58:04.559" v="402"/>
        <pc:sldMkLst>
          <pc:docMk/>
          <pc:sldMk cId="3394490084" sldId="274"/>
        </pc:sldMkLst>
        <pc:spChg chg="mod">
          <ac:chgData name="Jorgelina Cariello" userId="efb0e420fce48669" providerId="LiveId" clId="{7C48F9FF-6785-4D28-8ADC-40AF257683D8}" dt="2024-09-25T13:18:08.278" v="297" actId="1076"/>
          <ac:spMkLst>
            <pc:docMk/>
            <pc:sldMk cId="3394490084" sldId="274"/>
            <ac:spMk id="2" creationId="{7AA71997-9EF7-95A1-7722-837D2F484A3A}"/>
          </ac:spMkLst>
        </pc:spChg>
        <pc:spChg chg="del">
          <ac:chgData name="Jorgelina Cariello" userId="efb0e420fce48669" providerId="LiveId" clId="{7C48F9FF-6785-4D28-8ADC-40AF257683D8}" dt="2024-09-25T12:59:49.901" v="161" actId="21"/>
          <ac:spMkLst>
            <pc:docMk/>
            <pc:sldMk cId="3394490084" sldId="274"/>
            <ac:spMk id="3" creationId="{F5158B2C-AB9E-FAF8-92A7-343A10465330}"/>
          </ac:spMkLst>
        </pc:spChg>
        <pc:spChg chg="del">
          <ac:chgData name="Jorgelina Cariello" userId="efb0e420fce48669" providerId="LiveId" clId="{7C48F9FF-6785-4D28-8ADC-40AF257683D8}" dt="2024-09-25T12:59:49.901" v="161" actId="21"/>
          <ac:spMkLst>
            <pc:docMk/>
            <pc:sldMk cId="3394490084" sldId="274"/>
            <ac:spMk id="6" creationId="{0297D851-9E1C-8AA3-72FC-4FAB6F0504E3}"/>
          </ac:spMkLst>
        </pc:spChg>
        <pc:spChg chg="del">
          <ac:chgData name="Jorgelina Cariello" userId="efb0e420fce48669" providerId="LiveId" clId="{7C48F9FF-6785-4D28-8ADC-40AF257683D8}" dt="2024-09-25T12:59:49.901" v="161" actId="21"/>
          <ac:spMkLst>
            <pc:docMk/>
            <pc:sldMk cId="3394490084" sldId="274"/>
            <ac:spMk id="7" creationId="{AA978B05-B8E9-7700-8A91-54F1A23CA8E8}"/>
          </ac:spMkLst>
        </pc:spChg>
        <pc:spChg chg="add mod">
          <ac:chgData name="Jorgelina Cariello" userId="efb0e420fce48669" providerId="LiveId" clId="{7C48F9FF-6785-4D28-8ADC-40AF257683D8}" dt="2024-09-25T13:19:00.038" v="313" actId="2711"/>
          <ac:spMkLst>
            <pc:docMk/>
            <pc:sldMk cId="3394490084" sldId="274"/>
            <ac:spMk id="8" creationId="{07B3A6BF-3C6B-DE7A-45C1-42D078BADD8F}"/>
          </ac:spMkLst>
        </pc:spChg>
        <pc:spChg chg="del">
          <ac:chgData name="Jorgelina Cariello" userId="efb0e420fce48669" providerId="LiveId" clId="{7C48F9FF-6785-4D28-8ADC-40AF257683D8}" dt="2024-09-25T12:59:49.901" v="161" actId="21"/>
          <ac:spMkLst>
            <pc:docMk/>
            <pc:sldMk cId="3394490084" sldId="274"/>
            <ac:spMk id="9" creationId="{5ED718CF-434E-92BC-D6B3-E4A4F5263052}"/>
          </ac:spMkLst>
        </pc:spChg>
        <pc:spChg chg="add">
          <ac:chgData name="Jorgelina Cariello" userId="efb0e420fce48669" providerId="LiveId" clId="{7C48F9FF-6785-4D28-8ADC-40AF257683D8}" dt="2024-09-25T13:00:53.697" v="163" actId="26606"/>
          <ac:spMkLst>
            <pc:docMk/>
            <pc:sldMk cId="3394490084" sldId="274"/>
            <ac:spMk id="10" creationId="{F3060C83-F051-4F0E-ABAD-AA0DFC48B218}"/>
          </ac:spMkLst>
        </pc:spChg>
        <pc:spChg chg="add">
          <ac:chgData name="Jorgelina Cariello" userId="efb0e420fce48669" providerId="LiveId" clId="{7C48F9FF-6785-4D28-8ADC-40AF257683D8}" dt="2024-09-25T13:00:53.697" v="163" actId="26606"/>
          <ac:spMkLst>
            <pc:docMk/>
            <pc:sldMk cId="3394490084" sldId="274"/>
            <ac:spMk id="12" creationId="{83C98ABE-055B-441F-B07E-44F97F083C39}"/>
          </ac:spMkLst>
        </pc:spChg>
        <pc:spChg chg="add">
          <ac:chgData name="Jorgelina Cariello" userId="efb0e420fce48669" providerId="LiveId" clId="{7C48F9FF-6785-4D28-8ADC-40AF257683D8}" dt="2024-09-25T13:00:53.697" v="163" actId="26606"/>
          <ac:spMkLst>
            <pc:docMk/>
            <pc:sldMk cId="3394490084" sldId="274"/>
            <ac:spMk id="14" creationId="{29FDB030-9B49-4CED-8CCD-4D99382388AC}"/>
          </ac:spMkLst>
        </pc:spChg>
        <pc:spChg chg="add">
          <ac:chgData name="Jorgelina Cariello" userId="efb0e420fce48669" providerId="LiveId" clId="{7C48F9FF-6785-4D28-8ADC-40AF257683D8}" dt="2024-09-25T13:00:53.697" v="163" actId="26606"/>
          <ac:spMkLst>
            <pc:docMk/>
            <pc:sldMk cId="3394490084" sldId="274"/>
            <ac:spMk id="16" creationId="{3783CA14-24A1-485C-8B30-D6A5D87987AD}"/>
          </ac:spMkLst>
        </pc:spChg>
        <pc:spChg chg="add">
          <ac:chgData name="Jorgelina Cariello" userId="efb0e420fce48669" providerId="LiveId" clId="{7C48F9FF-6785-4D28-8ADC-40AF257683D8}" dt="2024-09-25T13:00:53.697" v="163" actId="26606"/>
          <ac:spMkLst>
            <pc:docMk/>
            <pc:sldMk cId="3394490084" sldId="274"/>
            <ac:spMk id="18" creationId="{9A97C86A-04D6-40F7-AE84-31AB43E6A846}"/>
          </ac:spMkLst>
        </pc:spChg>
        <pc:spChg chg="add">
          <ac:chgData name="Jorgelina Cariello" userId="efb0e420fce48669" providerId="LiveId" clId="{7C48F9FF-6785-4D28-8ADC-40AF257683D8}" dt="2024-09-25T13:00:53.697" v="163" actId="26606"/>
          <ac:spMkLst>
            <pc:docMk/>
            <pc:sldMk cId="3394490084" sldId="274"/>
            <ac:spMk id="20" creationId="{FF9F2414-84E8-453E-B1F3-389FDE8192D9}"/>
          </ac:spMkLst>
        </pc:spChg>
        <pc:spChg chg="add">
          <ac:chgData name="Jorgelina Cariello" userId="efb0e420fce48669" providerId="LiveId" clId="{7C48F9FF-6785-4D28-8ADC-40AF257683D8}" dt="2024-09-25T13:00:53.697" v="163" actId="26606"/>
          <ac:spMkLst>
            <pc:docMk/>
            <pc:sldMk cId="3394490084" sldId="274"/>
            <ac:spMk id="22" creationId="{3ECA69A1-7536-43AC-85EF-C7106179F5ED}"/>
          </ac:spMkLst>
        </pc:spChg>
        <pc:spChg chg="add mod">
          <ac:chgData name="Jorgelina Cariello" userId="efb0e420fce48669" providerId="LiveId" clId="{7C48F9FF-6785-4D28-8ADC-40AF257683D8}" dt="2024-09-25T13:19:06.404" v="314" actId="2711"/>
          <ac:spMkLst>
            <pc:docMk/>
            <pc:sldMk cId="3394490084" sldId="274"/>
            <ac:spMk id="23" creationId="{81FBB60A-1428-5FC8-1B7A-AA2AD9FE7514}"/>
          </ac:spMkLst>
        </pc:spChg>
        <pc:spChg chg="add mod">
          <ac:chgData name="Jorgelina Cariello" userId="efb0e420fce48669" providerId="LiveId" clId="{7C48F9FF-6785-4D28-8ADC-40AF257683D8}" dt="2024-09-25T13:20:10.891" v="322" actId="179"/>
          <ac:spMkLst>
            <pc:docMk/>
            <pc:sldMk cId="3394490084" sldId="274"/>
            <ac:spMk id="24" creationId="{5D681DC2-7F10-4801-C42E-B684E7FBC2A7}"/>
          </ac:spMkLst>
        </pc:spChg>
        <pc:spChg chg="add mod">
          <ac:chgData name="Jorgelina Cariello" userId="efb0e420fce48669" providerId="LiveId" clId="{7C48F9FF-6785-4D28-8ADC-40AF257683D8}" dt="2024-09-25T13:55:00.366" v="396" actId="1076"/>
          <ac:spMkLst>
            <pc:docMk/>
            <pc:sldMk cId="3394490084" sldId="274"/>
            <ac:spMk id="25" creationId="{9CA20275-D4F8-F9DF-155D-3C16FA1D6238}"/>
          </ac:spMkLst>
        </pc:spChg>
        <pc:spChg chg="del">
          <ac:chgData name="Jorgelina Cariello" userId="efb0e420fce48669" providerId="LiveId" clId="{7C48F9FF-6785-4D28-8ADC-40AF257683D8}" dt="2024-09-25T12:59:49.901" v="161" actId="21"/>
          <ac:spMkLst>
            <pc:docMk/>
            <pc:sldMk cId="3394490084" sldId="274"/>
            <ac:spMk id="526" creationId="{A9A34446-277E-EB9F-4E21-CE6B2E6FFB46}"/>
          </ac:spMkLst>
        </pc:spChg>
        <pc:graphicFrameChg chg="del">
          <ac:chgData name="Jorgelina Cariello" userId="efb0e420fce48669" providerId="LiveId" clId="{7C48F9FF-6785-4D28-8ADC-40AF257683D8}" dt="2024-09-25T12:59:37.337" v="160" actId="478"/>
          <ac:graphicFrameMkLst>
            <pc:docMk/>
            <pc:sldMk cId="3394490084" sldId="274"/>
            <ac:graphicFrameMk id="4" creationId="{4F595608-6FED-33AF-1BE4-7CCDDE4A8CDD}"/>
          </ac:graphicFrameMkLst>
        </pc:graphicFrameChg>
        <pc:graphicFrameChg chg="add mod">
          <ac:chgData name="Jorgelina Cariello" userId="efb0e420fce48669" providerId="LiveId" clId="{7C48F9FF-6785-4D28-8ADC-40AF257683D8}" dt="2024-09-25T13:17:57.336" v="295" actId="1076"/>
          <ac:graphicFrameMkLst>
            <pc:docMk/>
            <pc:sldMk cId="3394490084" sldId="274"/>
            <ac:graphicFrameMk id="5" creationId="{CCFA03C1-4E03-EE5D-7B1A-618955E8398A}"/>
          </ac:graphicFrameMkLst>
        </pc:graphicFrameChg>
        <pc:cxnChg chg="add del mod">
          <ac:chgData name="Jorgelina Cariello" userId="efb0e420fce48669" providerId="LiveId" clId="{7C48F9FF-6785-4D28-8ADC-40AF257683D8}" dt="2024-09-25T13:13:41.360" v="240" actId="478"/>
          <ac:cxnSpMkLst>
            <pc:docMk/>
            <pc:sldMk cId="3394490084" sldId="274"/>
            <ac:cxnSpMk id="13" creationId="{DD9EC675-B5E6-6F95-DF7D-B3867B8AFB38}"/>
          </ac:cxnSpMkLst>
        </pc:cxnChg>
        <pc:cxnChg chg="add del mod">
          <ac:chgData name="Jorgelina Cariello" userId="efb0e420fce48669" providerId="LiveId" clId="{7C48F9FF-6785-4D28-8ADC-40AF257683D8}" dt="2024-09-25T13:13:39.047" v="239" actId="478"/>
          <ac:cxnSpMkLst>
            <pc:docMk/>
            <pc:sldMk cId="3394490084" sldId="274"/>
            <ac:cxnSpMk id="17" creationId="{9925F54F-CE92-14AB-B8E2-EF029426AA8D}"/>
          </ac:cxnSpMkLst>
        </pc:cxnChg>
      </pc:sldChg>
      <pc:sldChg chg="addSp delSp modSp new del mod setBg modClrScheme chgLayout">
        <pc:chgData name="Jorgelina Cariello" userId="efb0e420fce48669" providerId="LiveId" clId="{7C48F9FF-6785-4D28-8ADC-40AF257683D8}" dt="2024-09-25T14:48:55.610" v="566" actId="2696"/>
        <pc:sldMkLst>
          <pc:docMk/>
          <pc:sldMk cId="128576222" sldId="275"/>
        </pc:sldMkLst>
        <pc:spChg chg="del">
          <ac:chgData name="Jorgelina Cariello" userId="efb0e420fce48669" providerId="LiveId" clId="{7C48F9FF-6785-4D28-8ADC-40AF257683D8}" dt="2024-09-25T14:24:09.662" v="408" actId="700"/>
          <ac:spMkLst>
            <pc:docMk/>
            <pc:sldMk cId="128576222" sldId="275"/>
            <ac:spMk id="2" creationId="{C8C39682-593E-6E2D-E2DB-0A2833C24CC9}"/>
          </ac:spMkLst>
        </pc:spChg>
        <pc:spChg chg="del">
          <ac:chgData name="Jorgelina Cariello" userId="efb0e420fce48669" providerId="LiveId" clId="{7C48F9FF-6785-4D28-8ADC-40AF257683D8}" dt="2024-09-25T14:24:09.662" v="408" actId="700"/>
          <ac:spMkLst>
            <pc:docMk/>
            <pc:sldMk cId="128576222" sldId="275"/>
            <ac:spMk id="3" creationId="{E4D9BE7C-C727-882A-97ED-7DBF6120CBF9}"/>
          </ac:spMkLst>
        </pc:spChg>
        <pc:spChg chg="add">
          <ac:chgData name="Jorgelina Cariello" userId="efb0e420fce48669" providerId="LiveId" clId="{7C48F9FF-6785-4D28-8ADC-40AF257683D8}" dt="2024-09-25T14:25:56.763" v="410" actId="26606"/>
          <ac:spMkLst>
            <pc:docMk/>
            <pc:sldMk cId="128576222" sldId="275"/>
            <ac:spMk id="10" creationId="{F3060C83-F051-4F0E-ABAD-AA0DFC48B218}"/>
          </ac:spMkLst>
        </pc:spChg>
        <pc:spChg chg="add">
          <ac:chgData name="Jorgelina Cariello" userId="efb0e420fce48669" providerId="LiveId" clId="{7C48F9FF-6785-4D28-8ADC-40AF257683D8}" dt="2024-09-25T14:25:56.763" v="410" actId="26606"/>
          <ac:spMkLst>
            <pc:docMk/>
            <pc:sldMk cId="128576222" sldId="275"/>
            <ac:spMk id="12" creationId="{83C98ABE-055B-441F-B07E-44F97F083C39}"/>
          </ac:spMkLst>
        </pc:spChg>
        <pc:spChg chg="add">
          <ac:chgData name="Jorgelina Cariello" userId="efb0e420fce48669" providerId="LiveId" clId="{7C48F9FF-6785-4D28-8ADC-40AF257683D8}" dt="2024-09-25T14:25:56.763" v="410" actId="26606"/>
          <ac:spMkLst>
            <pc:docMk/>
            <pc:sldMk cId="128576222" sldId="275"/>
            <ac:spMk id="14" creationId="{29FDB030-9B49-4CED-8CCD-4D99382388AC}"/>
          </ac:spMkLst>
        </pc:spChg>
        <pc:spChg chg="add">
          <ac:chgData name="Jorgelina Cariello" userId="efb0e420fce48669" providerId="LiveId" clId="{7C48F9FF-6785-4D28-8ADC-40AF257683D8}" dt="2024-09-25T14:25:56.763" v="410" actId="26606"/>
          <ac:spMkLst>
            <pc:docMk/>
            <pc:sldMk cId="128576222" sldId="275"/>
            <ac:spMk id="16" creationId="{3783CA14-24A1-485C-8B30-D6A5D87987AD}"/>
          </ac:spMkLst>
        </pc:spChg>
        <pc:spChg chg="add">
          <ac:chgData name="Jorgelina Cariello" userId="efb0e420fce48669" providerId="LiveId" clId="{7C48F9FF-6785-4D28-8ADC-40AF257683D8}" dt="2024-09-25T14:25:56.763" v="410" actId="26606"/>
          <ac:spMkLst>
            <pc:docMk/>
            <pc:sldMk cId="128576222" sldId="275"/>
            <ac:spMk id="18" creationId="{9A97C86A-04D6-40F7-AE84-31AB43E6A846}"/>
          </ac:spMkLst>
        </pc:spChg>
        <pc:spChg chg="add">
          <ac:chgData name="Jorgelina Cariello" userId="efb0e420fce48669" providerId="LiveId" clId="{7C48F9FF-6785-4D28-8ADC-40AF257683D8}" dt="2024-09-25T14:25:56.763" v="410" actId="26606"/>
          <ac:spMkLst>
            <pc:docMk/>
            <pc:sldMk cId="128576222" sldId="275"/>
            <ac:spMk id="20" creationId="{FF9F2414-84E8-453E-B1F3-389FDE8192D9}"/>
          </ac:spMkLst>
        </pc:spChg>
        <pc:spChg chg="add">
          <ac:chgData name="Jorgelina Cariello" userId="efb0e420fce48669" providerId="LiveId" clId="{7C48F9FF-6785-4D28-8ADC-40AF257683D8}" dt="2024-09-25T14:25:56.763" v="410" actId="26606"/>
          <ac:spMkLst>
            <pc:docMk/>
            <pc:sldMk cId="128576222" sldId="275"/>
            <ac:spMk id="22" creationId="{3ECA69A1-7536-43AC-85EF-C7106179F5ED}"/>
          </ac:spMkLst>
        </pc:spChg>
        <pc:picChg chg="add del mod">
          <ac:chgData name="Jorgelina Cariello" userId="efb0e420fce48669" providerId="LiveId" clId="{7C48F9FF-6785-4D28-8ADC-40AF257683D8}" dt="2024-09-25T14:26:08.397" v="414" actId="478"/>
          <ac:picMkLst>
            <pc:docMk/>
            <pc:sldMk cId="128576222" sldId="275"/>
            <ac:picMk id="5" creationId="{58B61E94-20B3-69BC-EBBF-F5531AD11C94}"/>
          </ac:picMkLst>
        </pc:picChg>
      </pc:sldChg>
      <pc:sldChg chg="modSp add mod ord">
        <pc:chgData name="Jorgelina Cariello" userId="efb0e420fce48669" providerId="LiveId" clId="{7C48F9FF-6785-4D28-8ADC-40AF257683D8}" dt="2024-09-25T14:48:31.991" v="564"/>
        <pc:sldMkLst>
          <pc:docMk/>
          <pc:sldMk cId="962153320" sldId="276"/>
        </pc:sldMkLst>
        <pc:picChg chg="mod">
          <ac:chgData name="Jorgelina Cariello" userId="efb0e420fce48669" providerId="LiveId" clId="{7C48F9FF-6785-4D28-8ADC-40AF257683D8}" dt="2024-09-25T14:26:30.351" v="417" actId="14100"/>
          <ac:picMkLst>
            <pc:docMk/>
            <pc:sldMk cId="962153320" sldId="276"/>
            <ac:picMk id="5" creationId="{58B61E94-20B3-69BC-EBBF-F5531AD11C94}"/>
          </ac:picMkLst>
        </pc:picChg>
      </pc:sldChg>
      <pc:sldChg chg="addSp delSp modSp add mod modAnim">
        <pc:chgData name="Jorgelina Cariello" userId="efb0e420fce48669" providerId="LiveId" clId="{7C48F9FF-6785-4D28-8ADC-40AF257683D8}" dt="2024-09-25T16:57:43.726" v="1197" actId="1076"/>
        <pc:sldMkLst>
          <pc:docMk/>
          <pc:sldMk cId="3452682224" sldId="277"/>
        </pc:sldMkLst>
        <pc:spChg chg="del mod">
          <ac:chgData name="Jorgelina Cariello" userId="efb0e420fce48669" providerId="LiveId" clId="{7C48F9FF-6785-4D28-8ADC-40AF257683D8}" dt="2024-09-25T14:28:46.943" v="447" actId="478"/>
          <ac:spMkLst>
            <pc:docMk/>
            <pc:sldMk cId="3452682224" sldId="277"/>
            <ac:spMk id="2" creationId="{52C399EE-76F4-86FA-7189-06BB494B7836}"/>
          </ac:spMkLst>
        </pc:spChg>
        <pc:spChg chg="add del mod">
          <ac:chgData name="Jorgelina Cariello" userId="efb0e420fce48669" providerId="LiveId" clId="{7C48F9FF-6785-4D28-8ADC-40AF257683D8}" dt="2024-09-25T14:27:32.172" v="442" actId="478"/>
          <ac:spMkLst>
            <pc:docMk/>
            <pc:sldMk cId="3452682224" sldId="277"/>
            <ac:spMk id="4" creationId="{114991F6-CD2E-2815-629F-424D54BF8FA1}"/>
          </ac:spMkLst>
        </pc:spChg>
        <pc:spChg chg="add del mod">
          <ac:chgData name="Jorgelina Cariello" userId="efb0e420fce48669" providerId="LiveId" clId="{7C48F9FF-6785-4D28-8ADC-40AF257683D8}" dt="2024-09-25T14:29:04.868" v="450" actId="478"/>
          <ac:spMkLst>
            <pc:docMk/>
            <pc:sldMk cId="3452682224" sldId="277"/>
            <ac:spMk id="7" creationId="{C1BC4B31-102B-17F2-D4AD-233A8DBE8FBC}"/>
          </ac:spMkLst>
        </pc:spChg>
        <pc:spChg chg="add del">
          <ac:chgData name="Jorgelina Cariello" userId="efb0e420fce48669" providerId="LiveId" clId="{7C48F9FF-6785-4D28-8ADC-40AF257683D8}" dt="2024-09-25T14:28:38.846" v="446" actId="26606"/>
          <ac:spMkLst>
            <pc:docMk/>
            <pc:sldMk cId="3452682224" sldId="277"/>
            <ac:spMk id="9" creationId="{BACC6370-2D7E-4714-9D71-7542949D7D5D}"/>
          </ac:spMkLst>
        </pc:spChg>
        <pc:spChg chg="add del">
          <ac:chgData name="Jorgelina Cariello" userId="efb0e420fce48669" providerId="LiveId" clId="{7C48F9FF-6785-4D28-8ADC-40AF257683D8}" dt="2024-09-25T14:28:38.846" v="446" actId="26606"/>
          <ac:spMkLst>
            <pc:docMk/>
            <pc:sldMk cId="3452682224" sldId="277"/>
            <ac:spMk id="11" creationId="{256B2C21-A230-48C0-8DF1-C46611373C44}"/>
          </ac:spMkLst>
        </pc:spChg>
        <pc:spChg chg="add del">
          <ac:chgData name="Jorgelina Cariello" userId="efb0e420fce48669" providerId="LiveId" clId="{7C48F9FF-6785-4D28-8ADC-40AF257683D8}" dt="2024-09-25T14:28:38.846" v="446" actId="26606"/>
          <ac:spMkLst>
            <pc:docMk/>
            <pc:sldMk cId="3452682224" sldId="277"/>
            <ac:spMk id="13" creationId="{3847E18C-932D-4C95-AABA-FEC7C9499AD7}"/>
          </ac:spMkLst>
        </pc:spChg>
        <pc:spChg chg="add del">
          <ac:chgData name="Jorgelina Cariello" userId="efb0e420fce48669" providerId="LiveId" clId="{7C48F9FF-6785-4D28-8ADC-40AF257683D8}" dt="2024-09-25T14:28:38.846" v="446" actId="26606"/>
          <ac:spMkLst>
            <pc:docMk/>
            <pc:sldMk cId="3452682224" sldId="277"/>
            <ac:spMk id="15" creationId="{3150CB11-0C61-439E-910F-5787759E72A0}"/>
          </ac:spMkLst>
        </pc:spChg>
        <pc:spChg chg="add mod">
          <ac:chgData name="Jorgelina Cariello" userId="efb0e420fce48669" providerId="LiveId" clId="{7C48F9FF-6785-4D28-8ADC-40AF257683D8}" dt="2024-09-25T15:03:04.101" v="769" actId="14861"/>
          <ac:spMkLst>
            <pc:docMk/>
            <pc:sldMk cId="3452682224" sldId="277"/>
            <ac:spMk id="16" creationId="{95BAE272-457C-9FC3-B2DB-E6A5F8BD9FE5}"/>
          </ac:spMkLst>
        </pc:spChg>
        <pc:spChg chg="add del">
          <ac:chgData name="Jorgelina Cariello" userId="efb0e420fce48669" providerId="LiveId" clId="{7C48F9FF-6785-4D28-8ADC-40AF257683D8}" dt="2024-09-25T14:28:38.846" v="446" actId="26606"/>
          <ac:spMkLst>
            <pc:docMk/>
            <pc:sldMk cId="3452682224" sldId="277"/>
            <ac:spMk id="17" creationId="{43F8A58B-5155-44CE-A5FF-7647B47D0A7A}"/>
          </ac:spMkLst>
        </pc:spChg>
        <pc:spChg chg="add mod">
          <ac:chgData name="Jorgelina Cariello" userId="efb0e420fce48669" providerId="LiveId" clId="{7C48F9FF-6785-4D28-8ADC-40AF257683D8}" dt="2024-09-25T15:03:04.101" v="769" actId="14861"/>
          <ac:spMkLst>
            <pc:docMk/>
            <pc:sldMk cId="3452682224" sldId="277"/>
            <ac:spMk id="18" creationId="{719C247C-51A3-8B7E-7BCD-50BF87E4CD75}"/>
          </ac:spMkLst>
        </pc:spChg>
        <pc:spChg chg="add del">
          <ac:chgData name="Jorgelina Cariello" userId="efb0e420fce48669" providerId="LiveId" clId="{7C48F9FF-6785-4D28-8ADC-40AF257683D8}" dt="2024-09-25T14:28:38.846" v="446" actId="26606"/>
          <ac:spMkLst>
            <pc:docMk/>
            <pc:sldMk cId="3452682224" sldId="277"/>
            <ac:spMk id="19" creationId="{443F2ACA-E6D6-4028-82DD-F03C262D5DE6}"/>
          </ac:spMkLst>
        </pc:spChg>
        <pc:spChg chg="add mod">
          <ac:chgData name="Jorgelina Cariello" userId="efb0e420fce48669" providerId="LiveId" clId="{7C48F9FF-6785-4D28-8ADC-40AF257683D8}" dt="2024-09-25T15:03:04.101" v="769" actId="14861"/>
          <ac:spMkLst>
            <pc:docMk/>
            <pc:sldMk cId="3452682224" sldId="277"/>
            <ac:spMk id="20" creationId="{97C3617D-BDE4-93D8-237B-634C22969BC1}"/>
          </ac:spMkLst>
        </pc:spChg>
        <pc:spChg chg="add mod">
          <ac:chgData name="Jorgelina Cariello" userId="efb0e420fce48669" providerId="LiveId" clId="{7C48F9FF-6785-4D28-8ADC-40AF257683D8}" dt="2024-09-25T14:52:05.857" v="639" actId="14100"/>
          <ac:spMkLst>
            <pc:docMk/>
            <pc:sldMk cId="3452682224" sldId="277"/>
            <ac:spMk id="22" creationId="{508405CB-5AB5-0CC3-1BE7-70E34CFEDD56}"/>
          </ac:spMkLst>
        </pc:spChg>
        <pc:spChg chg="add del">
          <ac:chgData name="Jorgelina Cariello" userId="efb0e420fce48669" providerId="LiveId" clId="{7C48F9FF-6785-4D28-8ADC-40AF257683D8}" dt="2024-09-25T14:28:38.846" v="446" actId="26606"/>
          <ac:spMkLst>
            <pc:docMk/>
            <pc:sldMk cId="3452682224" sldId="277"/>
            <ac:spMk id="24" creationId="{8E2CC403-21CD-41DF-BAC4-329D7FF03C5C}"/>
          </ac:spMkLst>
        </pc:spChg>
        <pc:spChg chg="add del">
          <ac:chgData name="Jorgelina Cariello" userId="efb0e420fce48669" providerId="LiveId" clId="{7C48F9FF-6785-4D28-8ADC-40AF257683D8}" dt="2024-09-25T14:56:53.297" v="647" actId="11529"/>
          <ac:spMkLst>
            <pc:docMk/>
            <pc:sldMk cId="3452682224" sldId="277"/>
            <ac:spMk id="25" creationId="{3E200C13-BA0D-819D-0A69-CCBAB2101A13}"/>
          </ac:spMkLst>
        </pc:spChg>
        <pc:spChg chg="add mod ord">
          <ac:chgData name="Jorgelina Cariello" userId="efb0e420fce48669" providerId="LiveId" clId="{7C48F9FF-6785-4D28-8ADC-40AF257683D8}" dt="2024-09-25T15:00:03.415" v="682" actId="1076"/>
          <ac:spMkLst>
            <pc:docMk/>
            <pc:sldMk cId="3452682224" sldId="277"/>
            <ac:spMk id="30" creationId="{0F3E1FB9-CB90-F9CE-295E-2CDB8926BE73}"/>
          </ac:spMkLst>
        </pc:spChg>
        <pc:spChg chg="add del">
          <ac:chgData name="Jorgelina Cariello" userId="efb0e420fce48669" providerId="LiveId" clId="{7C48F9FF-6785-4D28-8ADC-40AF257683D8}" dt="2024-09-25T14:28:38.846" v="446" actId="26606"/>
          <ac:spMkLst>
            <pc:docMk/>
            <pc:sldMk cId="3452682224" sldId="277"/>
            <ac:spMk id="31" creationId="{7653717E-6F8C-43E0-9893-C03AE87D18D6}"/>
          </ac:spMkLst>
        </pc:spChg>
        <pc:spChg chg="add mod">
          <ac:chgData name="Jorgelina Cariello" userId="efb0e420fce48669" providerId="LiveId" clId="{7C48F9FF-6785-4D28-8ADC-40AF257683D8}" dt="2024-09-25T16:57:43.726" v="1197" actId="1076"/>
          <ac:spMkLst>
            <pc:docMk/>
            <pc:sldMk cId="3452682224" sldId="277"/>
            <ac:spMk id="32" creationId="{347218CC-56BA-B448-AA4E-C70470D151E9}"/>
          </ac:spMkLst>
        </pc:spChg>
        <pc:spChg chg="add del">
          <ac:chgData name="Jorgelina Cariello" userId="efb0e420fce48669" providerId="LiveId" clId="{7C48F9FF-6785-4D28-8ADC-40AF257683D8}" dt="2024-09-25T14:28:38.846" v="446" actId="26606"/>
          <ac:spMkLst>
            <pc:docMk/>
            <pc:sldMk cId="3452682224" sldId="277"/>
            <ac:spMk id="33" creationId="{35BB14B4-EC3F-47C7-9AF3-B0E017B75C42}"/>
          </ac:spMkLst>
        </pc:spChg>
        <pc:spChg chg="add mod">
          <ac:chgData name="Jorgelina Cariello" userId="efb0e420fce48669" providerId="LiveId" clId="{7C48F9FF-6785-4D28-8ADC-40AF257683D8}" dt="2024-09-25T15:01:27.203" v="741" actId="14100"/>
          <ac:spMkLst>
            <pc:docMk/>
            <pc:sldMk cId="3452682224" sldId="277"/>
            <ac:spMk id="34" creationId="{24A912C4-6989-9668-71D9-D7CA163E3D66}"/>
          </ac:spMkLst>
        </pc:spChg>
        <pc:spChg chg="add mod">
          <ac:chgData name="Jorgelina Cariello" userId="efb0e420fce48669" providerId="LiveId" clId="{7C48F9FF-6785-4D28-8ADC-40AF257683D8}" dt="2024-09-25T15:02:07.113" v="768" actId="14100"/>
          <ac:spMkLst>
            <pc:docMk/>
            <pc:sldMk cId="3452682224" sldId="277"/>
            <ac:spMk id="35" creationId="{8AEA0FEA-0796-1A58-8A6B-03D953E38A0B}"/>
          </ac:spMkLst>
        </pc:spChg>
        <pc:grpChg chg="add del mod">
          <ac:chgData name="Jorgelina Cariello" userId="efb0e420fce48669" providerId="LiveId" clId="{7C48F9FF-6785-4D28-8ADC-40AF257683D8}" dt="2024-09-25T14:52:22.584" v="640" actId="478"/>
          <ac:grpSpMkLst>
            <pc:docMk/>
            <pc:sldMk cId="3452682224" sldId="277"/>
            <ac:grpSpMk id="23" creationId="{879657CA-E336-C282-59D8-F00113827E49}"/>
          </ac:grpSpMkLst>
        </pc:grpChg>
        <pc:grpChg chg="add del">
          <ac:chgData name="Jorgelina Cariello" userId="efb0e420fce48669" providerId="LiveId" clId="{7C48F9FF-6785-4D28-8ADC-40AF257683D8}" dt="2024-09-25T14:28:38.846" v="446" actId="26606"/>
          <ac:grpSpMkLst>
            <pc:docMk/>
            <pc:sldMk cId="3452682224" sldId="277"/>
            <ac:grpSpMk id="26" creationId="{B13AA5FE-3FFC-4725-9ADD-E428544EC61B}"/>
          </ac:grpSpMkLst>
        </pc:grpChg>
        <pc:graphicFrameChg chg="del">
          <ac:chgData name="Jorgelina Cariello" userId="efb0e420fce48669" providerId="LiveId" clId="{7C48F9FF-6785-4D28-8ADC-40AF257683D8}" dt="2024-09-25T14:27:29.296" v="441" actId="478"/>
          <ac:graphicFrameMkLst>
            <pc:docMk/>
            <pc:sldMk cId="3452682224" sldId="277"/>
            <ac:graphicFrameMk id="5" creationId="{39117EF9-ECFD-FBBA-82F5-AB1F53D0F558}"/>
          </ac:graphicFrameMkLst>
        </pc:graphicFrameChg>
        <pc:graphicFrameChg chg="add mod modGraphic">
          <ac:chgData name="Jorgelina Cariello" userId="efb0e420fce48669" providerId="LiveId" clId="{7C48F9FF-6785-4D28-8ADC-40AF257683D8}" dt="2024-09-25T14:54:48.795" v="643" actId="13926"/>
          <ac:graphicFrameMkLst>
            <pc:docMk/>
            <pc:sldMk cId="3452682224" sldId="277"/>
            <ac:graphicFrameMk id="14" creationId="{37D45EC5-C4EB-69F7-FEFD-6919C27BC9B7}"/>
          </ac:graphicFrameMkLst>
        </pc:graphicFrameChg>
        <pc:picChg chg="add del mod">
          <ac:chgData name="Jorgelina Cariello" userId="efb0e420fce48669" providerId="LiveId" clId="{7C48F9FF-6785-4D28-8ADC-40AF257683D8}" dt="2024-09-25T14:31:01.120" v="452" actId="478"/>
          <ac:picMkLst>
            <pc:docMk/>
            <pc:sldMk cId="3452682224" sldId="277"/>
            <ac:picMk id="8" creationId="{546CAEF8-E1EB-3139-03E5-EE132D0CAF61}"/>
          </ac:picMkLst>
        </pc:picChg>
        <pc:picChg chg="add mod">
          <ac:chgData name="Jorgelina Cariello" userId="efb0e420fce48669" providerId="LiveId" clId="{7C48F9FF-6785-4D28-8ADC-40AF257683D8}" dt="2024-09-25T14:31:08.115" v="453" actId="1076"/>
          <ac:picMkLst>
            <pc:docMk/>
            <pc:sldMk cId="3452682224" sldId="277"/>
            <ac:picMk id="12" creationId="{25AA9E78-569B-1DAB-BA0C-40946801C419}"/>
          </ac:picMkLst>
        </pc:picChg>
        <pc:picChg chg="add del mod">
          <ac:chgData name="Jorgelina Cariello" userId="efb0e420fce48669" providerId="LiveId" clId="{7C48F9FF-6785-4D28-8ADC-40AF257683D8}" dt="2024-09-25T14:47:04.201" v="552" actId="478"/>
          <ac:picMkLst>
            <pc:docMk/>
            <pc:sldMk cId="3452682224" sldId="277"/>
            <ac:picMk id="21" creationId="{B12082ED-BE06-A59F-0DB9-3F427DDE4821}"/>
          </ac:picMkLst>
        </pc:picChg>
        <pc:picChg chg="add del mod">
          <ac:chgData name="Jorgelina Cariello" userId="efb0e420fce48669" providerId="LiveId" clId="{7C48F9FF-6785-4D28-8ADC-40AF257683D8}" dt="2024-09-25T14:47:01.810" v="551" actId="478"/>
          <ac:picMkLst>
            <pc:docMk/>
            <pc:sldMk cId="3452682224" sldId="277"/>
            <ac:picMk id="2050" creationId="{FA04CA7D-E1F8-BF56-36B8-485FB8113FDB}"/>
          </ac:picMkLst>
        </pc:picChg>
        <pc:picChg chg="add mod">
          <ac:chgData name="Jorgelina Cariello" userId="efb0e420fce48669" providerId="LiveId" clId="{7C48F9FF-6785-4D28-8ADC-40AF257683D8}" dt="2024-09-25T14:52:05.857" v="639" actId="14100"/>
          <ac:picMkLst>
            <pc:docMk/>
            <pc:sldMk cId="3452682224" sldId="277"/>
            <ac:picMk id="2052" creationId="{48F477BE-55CF-0F45-51CC-B3382D90C901}"/>
          </ac:picMkLst>
        </pc:picChg>
      </pc:sldChg>
      <pc:sldChg chg="add del">
        <pc:chgData name="Jorgelina Cariello" userId="efb0e420fce48669" providerId="LiveId" clId="{7C48F9FF-6785-4D28-8ADC-40AF257683D8}" dt="2024-09-25T15:59:11.006" v="976" actId="2696"/>
        <pc:sldMkLst>
          <pc:docMk/>
          <pc:sldMk cId="14998065" sldId="278"/>
        </pc:sldMkLst>
      </pc:sldChg>
      <pc:sldChg chg="modSp add mod">
        <pc:chgData name="Jorgelina Cariello" userId="efb0e420fce48669" providerId="LiveId" clId="{7C48F9FF-6785-4D28-8ADC-40AF257683D8}" dt="2024-09-25T17:09:26.954" v="1230" actId="113"/>
        <pc:sldMkLst>
          <pc:docMk/>
          <pc:sldMk cId="1012973278" sldId="279"/>
        </pc:sldMkLst>
        <pc:graphicFrameChg chg="mod modGraphic">
          <ac:chgData name="Jorgelina Cariello" userId="efb0e420fce48669" providerId="LiveId" clId="{7C48F9FF-6785-4D28-8ADC-40AF257683D8}" dt="2024-09-25T17:09:26.954" v="1230" actId="113"/>
          <ac:graphicFrameMkLst>
            <pc:docMk/>
            <pc:sldMk cId="1012973278" sldId="279"/>
            <ac:graphicFrameMk id="6" creationId="{AE6536ED-4CFD-35E5-CA8D-65BFE3EF7B98}"/>
          </ac:graphicFrameMkLst>
        </pc:graphicFrameChg>
      </pc:sldChg>
      <pc:sldChg chg="addSp delSp modSp new mod ord setBg modClrScheme modAnim chgLayout">
        <pc:chgData name="Jorgelina Cariello" userId="efb0e420fce48669" providerId="LiveId" clId="{7C48F9FF-6785-4D28-8ADC-40AF257683D8}" dt="2024-09-25T15:58:50.549" v="975"/>
        <pc:sldMkLst>
          <pc:docMk/>
          <pc:sldMk cId="3572593925" sldId="280"/>
        </pc:sldMkLst>
        <pc:spChg chg="del">
          <ac:chgData name="Jorgelina Cariello" userId="efb0e420fce48669" providerId="LiveId" clId="{7C48F9FF-6785-4D28-8ADC-40AF257683D8}" dt="2024-09-25T15:56:25.609" v="959" actId="700"/>
          <ac:spMkLst>
            <pc:docMk/>
            <pc:sldMk cId="3572593925" sldId="280"/>
            <ac:spMk id="2" creationId="{85FED7AD-619F-B618-1906-9F2C41198E73}"/>
          </ac:spMkLst>
        </pc:spChg>
        <pc:spChg chg="del">
          <ac:chgData name="Jorgelina Cariello" userId="efb0e420fce48669" providerId="LiveId" clId="{7C48F9FF-6785-4D28-8ADC-40AF257683D8}" dt="2024-09-25T15:56:25.609" v="959" actId="700"/>
          <ac:spMkLst>
            <pc:docMk/>
            <pc:sldMk cId="3572593925" sldId="280"/>
            <ac:spMk id="3" creationId="{10380F4C-DFDC-1CFC-68CF-D173C9D9C617}"/>
          </ac:spMkLst>
        </pc:spChg>
        <pc:spChg chg="add">
          <ac:chgData name="Jorgelina Cariello" userId="efb0e420fce48669" providerId="LiveId" clId="{7C48F9FF-6785-4D28-8ADC-40AF257683D8}" dt="2024-09-25T15:56:29.877" v="962" actId="26606"/>
          <ac:spMkLst>
            <pc:docMk/>
            <pc:sldMk cId="3572593925" sldId="280"/>
            <ac:spMk id="14" creationId="{AB8C311F-7253-4AED-9701-7FC0708C41C7}"/>
          </ac:spMkLst>
        </pc:spChg>
        <pc:spChg chg="add">
          <ac:chgData name="Jorgelina Cariello" userId="efb0e420fce48669" providerId="LiveId" clId="{7C48F9FF-6785-4D28-8ADC-40AF257683D8}" dt="2024-09-25T15:56:29.877" v="962" actId="26606"/>
          <ac:spMkLst>
            <pc:docMk/>
            <pc:sldMk cId="3572593925" sldId="280"/>
            <ac:spMk id="16" creationId="{E2384209-CB15-4CDF-9D31-C44FD9A3F20D}"/>
          </ac:spMkLst>
        </pc:spChg>
        <pc:spChg chg="add">
          <ac:chgData name="Jorgelina Cariello" userId="efb0e420fce48669" providerId="LiveId" clId="{7C48F9FF-6785-4D28-8ADC-40AF257683D8}" dt="2024-09-25T15:56:29.877" v="962" actId="26606"/>
          <ac:spMkLst>
            <pc:docMk/>
            <pc:sldMk cId="3572593925" sldId="280"/>
            <ac:spMk id="18" creationId="{2633B3B5-CC90-43F0-8714-D31D1F3F0209}"/>
          </ac:spMkLst>
        </pc:spChg>
        <pc:spChg chg="add">
          <ac:chgData name="Jorgelina Cariello" userId="efb0e420fce48669" providerId="LiveId" clId="{7C48F9FF-6785-4D28-8ADC-40AF257683D8}" dt="2024-09-25T15:56:29.877" v="962" actId="26606"/>
          <ac:spMkLst>
            <pc:docMk/>
            <pc:sldMk cId="3572593925" sldId="280"/>
            <ac:spMk id="20" creationId="{A8D57A06-A426-446D-B02C-A2DC6B62E45E}"/>
          </ac:spMkLst>
        </pc:spChg>
        <pc:picChg chg="add mod">
          <ac:chgData name="Jorgelina Cariello" userId="efb0e420fce48669" providerId="LiveId" clId="{7C48F9FF-6785-4D28-8ADC-40AF257683D8}" dt="2024-09-25T15:57:28.833" v="966" actId="1076"/>
          <ac:picMkLst>
            <pc:docMk/>
            <pc:sldMk cId="3572593925" sldId="280"/>
            <ac:picMk id="5" creationId="{3898EB1F-BFE2-BC4C-CA32-84EB08A3DE4D}"/>
          </ac:picMkLst>
        </pc:picChg>
        <pc:picChg chg="add mod">
          <ac:chgData name="Jorgelina Cariello" userId="efb0e420fce48669" providerId="LiveId" clId="{7C48F9FF-6785-4D28-8ADC-40AF257683D8}" dt="2024-09-25T15:56:35.240" v="964" actId="1076"/>
          <ac:picMkLst>
            <pc:docMk/>
            <pc:sldMk cId="3572593925" sldId="280"/>
            <ac:picMk id="9" creationId="{7FA4D613-4ABE-E304-0A99-5CAD739164AE}"/>
          </ac:picMkLst>
        </pc:picChg>
      </pc:sldChg>
      <pc:sldChg chg="addSp delSp modSp add mod ord">
        <pc:chgData name="Jorgelina Cariello" userId="efb0e420fce48669" providerId="LiveId" clId="{7C48F9FF-6785-4D28-8ADC-40AF257683D8}" dt="2024-09-25T16:07:13.967" v="1049" actId="1076"/>
        <pc:sldMkLst>
          <pc:docMk/>
          <pc:sldMk cId="4181145895" sldId="281"/>
        </pc:sldMkLst>
        <pc:spChg chg="mod">
          <ac:chgData name="Jorgelina Cariello" userId="efb0e420fce48669" providerId="LiveId" clId="{7C48F9FF-6785-4D28-8ADC-40AF257683D8}" dt="2024-09-25T16:03:01.135" v="1028" actId="20577"/>
          <ac:spMkLst>
            <pc:docMk/>
            <pc:sldMk cId="4181145895" sldId="281"/>
            <ac:spMk id="2" creationId="{E2157EE9-F480-8AC2-3094-A8FA78E2C4E7}"/>
          </ac:spMkLst>
        </pc:spChg>
        <pc:spChg chg="add del mod">
          <ac:chgData name="Jorgelina Cariello" userId="efb0e420fce48669" providerId="LiveId" clId="{7C48F9FF-6785-4D28-8ADC-40AF257683D8}" dt="2024-09-25T16:02:36.499" v="1008" actId="478"/>
          <ac:spMkLst>
            <pc:docMk/>
            <pc:sldMk cId="4181145895" sldId="281"/>
            <ac:spMk id="4" creationId="{D2457849-5EB8-723D-9CB4-F7A94BFA107E}"/>
          </ac:spMkLst>
        </pc:spChg>
        <pc:spChg chg="del">
          <ac:chgData name="Jorgelina Cariello" userId="efb0e420fce48669" providerId="LiveId" clId="{7C48F9FF-6785-4D28-8ADC-40AF257683D8}" dt="2024-09-25T16:02:41.575" v="1009" actId="26606"/>
          <ac:spMkLst>
            <pc:docMk/>
            <pc:sldMk cId="4181145895" sldId="281"/>
            <ac:spMk id="8" creationId="{09588DA8-065E-4F6F-8EFD-43104AB2E0CF}"/>
          </ac:spMkLst>
        </pc:spChg>
        <pc:spChg chg="del">
          <ac:chgData name="Jorgelina Cariello" userId="efb0e420fce48669" providerId="LiveId" clId="{7C48F9FF-6785-4D28-8ADC-40AF257683D8}" dt="2024-09-25T16:02:41.575" v="1009" actId="26606"/>
          <ac:spMkLst>
            <pc:docMk/>
            <pc:sldMk cId="4181145895" sldId="281"/>
            <ac:spMk id="10" creationId="{C4285719-470E-454C-AF62-8323075F1F5B}"/>
          </ac:spMkLst>
        </pc:spChg>
        <pc:spChg chg="del">
          <ac:chgData name="Jorgelina Cariello" userId="efb0e420fce48669" providerId="LiveId" clId="{7C48F9FF-6785-4D28-8ADC-40AF257683D8}" dt="2024-09-25T16:02:41.575" v="1009" actId="26606"/>
          <ac:spMkLst>
            <pc:docMk/>
            <pc:sldMk cId="4181145895" sldId="281"/>
            <ac:spMk id="12" creationId="{CD9FE4EF-C4D8-49A0-B2FF-81D8DB7D8A24}"/>
          </ac:spMkLst>
        </pc:spChg>
        <pc:spChg chg="del">
          <ac:chgData name="Jorgelina Cariello" userId="efb0e420fce48669" providerId="LiveId" clId="{7C48F9FF-6785-4D28-8ADC-40AF257683D8}" dt="2024-09-25T16:02:41.575" v="1009" actId="26606"/>
          <ac:spMkLst>
            <pc:docMk/>
            <pc:sldMk cId="4181145895" sldId="281"/>
            <ac:spMk id="14" creationId="{4300840D-0A0B-4512-BACA-B439D5B9C57C}"/>
          </ac:spMkLst>
        </pc:spChg>
        <pc:spChg chg="del">
          <ac:chgData name="Jorgelina Cariello" userId="efb0e420fce48669" providerId="LiveId" clId="{7C48F9FF-6785-4D28-8ADC-40AF257683D8}" dt="2024-09-25T16:02:41.575" v="1009" actId="26606"/>
          <ac:spMkLst>
            <pc:docMk/>
            <pc:sldMk cId="4181145895" sldId="281"/>
            <ac:spMk id="16" creationId="{D2B78728-A580-49A7-84F9-6EF6F583ADE0}"/>
          </ac:spMkLst>
        </pc:spChg>
        <pc:spChg chg="del">
          <ac:chgData name="Jorgelina Cariello" userId="efb0e420fce48669" providerId="LiveId" clId="{7C48F9FF-6785-4D28-8ADC-40AF257683D8}" dt="2024-09-25T16:02:41.575" v="1009" actId="26606"/>
          <ac:spMkLst>
            <pc:docMk/>
            <pc:sldMk cId="4181145895" sldId="281"/>
            <ac:spMk id="18" creationId="{38FAA1A1-D861-433F-88FA-1E9D6FD31D11}"/>
          </ac:spMkLst>
        </pc:spChg>
        <pc:spChg chg="del">
          <ac:chgData name="Jorgelina Cariello" userId="efb0e420fce48669" providerId="LiveId" clId="{7C48F9FF-6785-4D28-8ADC-40AF257683D8}" dt="2024-09-25T16:02:41.575" v="1009" actId="26606"/>
          <ac:spMkLst>
            <pc:docMk/>
            <pc:sldMk cId="4181145895" sldId="281"/>
            <ac:spMk id="20" creationId="{8D71EDA1-87BF-4D5D-AB79-F346FD19278A}"/>
          </ac:spMkLst>
        </pc:spChg>
        <pc:spChg chg="add">
          <ac:chgData name="Jorgelina Cariello" userId="efb0e420fce48669" providerId="LiveId" clId="{7C48F9FF-6785-4D28-8ADC-40AF257683D8}" dt="2024-09-25T16:02:41.575" v="1009" actId="26606"/>
          <ac:spMkLst>
            <pc:docMk/>
            <pc:sldMk cId="4181145895" sldId="281"/>
            <ac:spMk id="25" creationId="{A8384FB5-9ADC-4DDC-881B-597D56F5B15D}"/>
          </ac:spMkLst>
        </pc:spChg>
        <pc:spChg chg="add">
          <ac:chgData name="Jorgelina Cariello" userId="efb0e420fce48669" providerId="LiveId" clId="{7C48F9FF-6785-4D28-8ADC-40AF257683D8}" dt="2024-09-25T16:02:41.575" v="1009" actId="26606"/>
          <ac:spMkLst>
            <pc:docMk/>
            <pc:sldMk cId="4181145895" sldId="281"/>
            <ac:spMk id="27" creationId="{1199E1B1-A8C0-4FE8-A5A8-1CB41D69F857}"/>
          </ac:spMkLst>
        </pc:spChg>
        <pc:spChg chg="add">
          <ac:chgData name="Jorgelina Cariello" userId="efb0e420fce48669" providerId="LiveId" clId="{7C48F9FF-6785-4D28-8ADC-40AF257683D8}" dt="2024-09-25T16:02:41.575" v="1009" actId="26606"/>
          <ac:spMkLst>
            <pc:docMk/>
            <pc:sldMk cId="4181145895" sldId="281"/>
            <ac:spMk id="29" creationId="{84A8DE83-DE75-4B41-9DB4-A7EC0B0DEC0B}"/>
          </ac:spMkLst>
        </pc:spChg>
        <pc:spChg chg="add">
          <ac:chgData name="Jorgelina Cariello" userId="efb0e420fce48669" providerId="LiveId" clId="{7C48F9FF-6785-4D28-8ADC-40AF257683D8}" dt="2024-09-25T16:02:41.575" v="1009" actId="26606"/>
          <ac:spMkLst>
            <pc:docMk/>
            <pc:sldMk cId="4181145895" sldId="281"/>
            <ac:spMk id="31" creationId="{A7009A0A-BEF5-4EAC-AF15-E4F9F002E239}"/>
          </ac:spMkLst>
        </pc:spChg>
        <pc:graphicFrameChg chg="del">
          <ac:chgData name="Jorgelina Cariello" userId="efb0e420fce48669" providerId="LiveId" clId="{7C48F9FF-6785-4D28-8ADC-40AF257683D8}" dt="2024-09-25T16:00:17.088" v="1006" actId="478"/>
          <ac:graphicFrameMkLst>
            <pc:docMk/>
            <pc:sldMk cId="4181145895" sldId="281"/>
            <ac:graphicFrameMk id="6" creationId="{AE6536ED-4CFD-35E5-CA8D-65BFE3EF7B98}"/>
          </ac:graphicFrameMkLst>
        </pc:graphicFrameChg>
        <pc:picChg chg="add mod">
          <ac:chgData name="Jorgelina Cariello" userId="efb0e420fce48669" providerId="LiveId" clId="{7C48F9FF-6785-4D28-8ADC-40AF257683D8}" dt="2024-09-25T16:02:43.894" v="1010" actId="1076"/>
          <ac:picMkLst>
            <pc:docMk/>
            <pc:sldMk cId="4181145895" sldId="281"/>
            <ac:picMk id="7" creationId="{12FE8488-41D9-0A94-8684-6C78C34A33D7}"/>
          </ac:picMkLst>
        </pc:picChg>
        <pc:picChg chg="add mod">
          <ac:chgData name="Jorgelina Cariello" userId="efb0e420fce48669" providerId="LiveId" clId="{7C48F9FF-6785-4D28-8ADC-40AF257683D8}" dt="2024-09-25T16:06:06.900" v="1045" actId="1076"/>
          <ac:picMkLst>
            <pc:docMk/>
            <pc:sldMk cId="4181145895" sldId="281"/>
            <ac:picMk id="11" creationId="{B7BC39E6-264C-92E1-C0EE-4353BA6F19C8}"/>
          </ac:picMkLst>
        </pc:picChg>
        <pc:picChg chg="add mod modCrop">
          <ac:chgData name="Jorgelina Cariello" userId="efb0e420fce48669" providerId="LiveId" clId="{7C48F9FF-6785-4D28-8ADC-40AF257683D8}" dt="2024-09-25T16:06:06.900" v="1045" actId="1076"/>
          <ac:picMkLst>
            <pc:docMk/>
            <pc:sldMk cId="4181145895" sldId="281"/>
            <ac:picMk id="15" creationId="{3F259034-6041-383F-AB9E-DB430EA6FC56}"/>
          </ac:picMkLst>
        </pc:picChg>
        <pc:picChg chg="add del mod">
          <ac:chgData name="Jorgelina Cariello" userId="efb0e420fce48669" providerId="LiveId" clId="{7C48F9FF-6785-4D28-8ADC-40AF257683D8}" dt="2024-09-25T16:06:16.766" v="1047" actId="478"/>
          <ac:picMkLst>
            <pc:docMk/>
            <pc:sldMk cId="4181145895" sldId="281"/>
            <ac:picMk id="19" creationId="{9E84B2AC-9828-38E7-1E45-2A0E8259E798}"/>
          </ac:picMkLst>
        </pc:picChg>
        <pc:picChg chg="add mod">
          <ac:chgData name="Jorgelina Cariello" userId="efb0e420fce48669" providerId="LiveId" clId="{7C48F9FF-6785-4D28-8ADC-40AF257683D8}" dt="2024-09-25T16:07:13.967" v="1049" actId="1076"/>
          <ac:picMkLst>
            <pc:docMk/>
            <pc:sldMk cId="4181145895" sldId="281"/>
            <ac:picMk id="22" creationId="{FE2474E4-27E5-060A-9406-A94A8867BCE5}"/>
          </ac:picMkLst>
        </pc:picChg>
      </pc:sldChg>
      <pc:sldChg chg="addSp delSp modSp new mod ord setBg">
        <pc:chgData name="Jorgelina Cariello" userId="efb0e420fce48669" providerId="LiveId" clId="{7C48F9FF-6785-4D28-8ADC-40AF257683D8}" dt="2024-09-25T16:36:18.366" v="1177" actId="207"/>
        <pc:sldMkLst>
          <pc:docMk/>
          <pc:sldMk cId="1198058733" sldId="282"/>
        </pc:sldMkLst>
        <pc:spChg chg="mod">
          <ac:chgData name="Jorgelina Cariello" userId="efb0e420fce48669" providerId="LiveId" clId="{7C48F9FF-6785-4D28-8ADC-40AF257683D8}" dt="2024-09-25T16:13:23.303" v="1080" actId="255"/>
          <ac:spMkLst>
            <pc:docMk/>
            <pc:sldMk cId="1198058733" sldId="282"/>
            <ac:spMk id="2" creationId="{CE336EA1-167B-8530-3A1C-9CC9A04ECB1F}"/>
          </ac:spMkLst>
        </pc:spChg>
        <pc:spChg chg="add del">
          <ac:chgData name="Jorgelina Cariello" userId="efb0e420fce48669" providerId="LiveId" clId="{7C48F9FF-6785-4D28-8ADC-40AF257683D8}" dt="2024-09-25T16:10:55.458" v="1057" actId="26606"/>
          <ac:spMkLst>
            <pc:docMk/>
            <pc:sldMk cId="1198058733" sldId="282"/>
            <ac:spMk id="3" creationId="{37B6992D-EFED-71A3-5F67-F8222C2AA359}"/>
          </ac:spMkLst>
        </pc:spChg>
        <pc:spChg chg="add del">
          <ac:chgData name="Jorgelina Cariello" userId="efb0e420fce48669" providerId="LiveId" clId="{7C48F9FF-6785-4D28-8ADC-40AF257683D8}" dt="2024-09-25T16:13:04.882" v="1078" actId="26606"/>
          <ac:spMkLst>
            <pc:docMk/>
            <pc:sldMk cId="1198058733" sldId="282"/>
            <ac:spMk id="8" creationId="{DEE2AD96-B495-4E06-9291-B71706F728CB}"/>
          </ac:spMkLst>
        </pc:spChg>
        <pc:spChg chg="add del">
          <ac:chgData name="Jorgelina Cariello" userId="efb0e420fce48669" providerId="LiveId" clId="{7C48F9FF-6785-4D28-8ADC-40AF257683D8}" dt="2024-09-25T16:10:55.442" v="1056" actId="26606"/>
          <ac:spMkLst>
            <pc:docMk/>
            <pc:sldMk cId="1198058733" sldId="282"/>
            <ac:spMk id="10" creationId="{A8384FB5-9ADC-4DDC-881B-597D56F5B15D}"/>
          </ac:spMkLst>
        </pc:spChg>
        <pc:spChg chg="add del">
          <ac:chgData name="Jorgelina Cariello" userId="efb0e420fce48669" providerId="LiveId" clId="{7C48F9FF-6785-4D28-8ADC-40AF257683D8}" dt="2024-09-25T16:10:55.442" v="1056" actId="26606"/>
          <ac:spMkLst>
            <pc:docMk/>
            <pc:sldMk cId="1198058733" sldId="282"/>
            <ac:spMk id="12" creationId="{1199E1B1-A8C0-4FE8-A5A8-1CB41D69F857}"/>
          </ac:spMkLst>
        </pc:spChg>
        <pc:spChg chg="add del">
          <ac:chgData name="Jorgelina Cariello" userId="efb0e420fce48669" providerId="LiveId" clId="{7C48F9FF-6785-4D28-8ADC-40AF257683D8}" dt="2024-09-25T16:10:55.442" v="1056" actId="26606"/>
          <ac:spMkLst>
            <pc:docMk/>
            <pc:sldMk cId="1198058733" sldId="282"/>
            <ac:spMk id="14" creationId="{84A8DE83-DE75-4B41-9DB4-A7EC0B0DEC0B}"/>
          </ac:spMkLst>
        </pc:spChg>
        <pc:spChg chg="add del">
          <ac:chgData name="Jorgelina Cariello" userId="efb0e420fce48669" providerId="LiveId" clId="{7C48F9FF-6785-4D28-8ADC-40AF257683D8}" dt="2024-09-25T16:10:55.442" v="1056" actId="26606"/>
          <ac:spMkLst>
            <pc:docMk/>
            <pc:sldMk cId="1198058733" sldId="282"/>
            <ac:spMk id="16" creationId="{A7009A0A-BEF5-4EAC-AF15-E4F9F002E239}"/>
          </ac:spMkLst>
        </pc:spChg>
        <pc:spChg chg="add del">
          <ac:chgData name="Jorgelina Cariello" userId="efb0e420fce48669" providerId="LiveId" clId="{7C48F9FF-6785-4D28-8ADC-40AF257683D8}" dt="2024-09-25T16:13:04.882" v="1078" actId="26606"/>
          <ac:spMkLst>
            <pc:docMk/>
            <pc:sldMk cId="1198058733" sldId="282"/>
            <ac:spMk id="18" creationId="{A09989E4-EFDC-4A90-A633-E0525FB4139E}"/>
          </ac:spMkLst>
        </pc:spChg>
        <pc:spChg chg="add del">
          <ac:chgData name="Jorgelina Cariello" userId="efb0e420fce48669" providerId="LiveId" clId="{7C48F9FF-6785-4D28-8ADC-40AF257683D8}" dt="2024-09-25T16:13:04.882" v="1078" actId="26606"/>
          <ac:spMkLst>
            <pc:docMk/>
            <pc:sldMk cId="1198058733" sldId="282"/>
            <ac:spMk id="19" creationId="{53CF6D67-C5A8-4ADD-9E8E-1E38CA1D3166}"/>
          </ac:spMkLst>
        </pc:spChg>
        <pc:spChg chg="add del">
          <ac:chgData name="Jorgelina Cariello" userId="efb0e420fce48669" providerId="LiveId" clId="{7C48F9FF-6785-4D28-8ADC-40AF257683D8}" dt="2024-09-25T16:13:04.882" v="1078" actId="26606"/>
          <ac:spMkLst>
            <pc:docMk/>
            <pc:sldMk cId="1198058733" sldId="282"/>
            <ac:spMk id="20" creationId="{86909FA0-B515-4681-B7A8-FA281D133B94}"/>
          </ac:spMkLst>
        </pc:spChg>
        <pc:spChg chg="add del">
          <ac:chgData name="Jorgelina Cariello" userId="efb0e420fce48669" providerId="LiveId" clId="{7C48F9FF-6785-4D28-8ADC-40AF257683D8}" dt="2024-09-25T16:13:04.882" v="1078" actId="26606"/>
          <ac:spMkLst>
            <pc:docMk/>
            <pc:sldMk cId="1198058733" sldId="282"/>
            <ac:spMk id="21" creationId="{21C9FE86-FCC3-4A31-AA1C-C882262B7FE7}"/>
          </ac:spMkLst>
        </pc:spChg>
        <pc:spChg chg="add del">
          <ac:chgData name="Jorgelina Cariello" userId="efb0e420fce48669" providerId="LiveId" clId="{7C48F9FF-6785-4D28-8ADC-40AF257683D8}" dt="2024-09-25T16:13:04.882" v="1078" actId="26606"/>
          <ac:spMkLst>
            <pc:docMk/>
            <pc:sldMk cId="1198058733" sldId="282"/>
            <ac:spMk id="22" creationId="{7D96243B-ECED-4B71-8E06-AE9A285EAD20}"/>
          </ac:spMkLst>
        </pc:spChg>
        <pc:spChg chg="add del mod">
          <ac:chgData name="Jorgelina Cariello" userId="efb0e420fce48669" providerId="LiveId" clId="{7C48F9FF-6785-4D28-8ADC-40AF257683D8}" dt="2024-09-25T16:13:28.009" v="1081" actId="478"/>
          <ac:spMkLst>
            <pc:docMk/>
            <pc:sldMk cId="1198058733" sldId="282"/>
            <ac:spMk id="23" creationId="{37B6992D-EFED-71A3-5F67-F8222C2AA359}"/>
          </ac:spMkLst>
        </pc:spChg>
        <pc:spChg chg="add">
          <ac:chgData name="Jorgelina Cariello" userId="efb0e420fce48669" providerId="LiveId" clId="{7C48F9FF-6785-4D28-8ADC-40AF257683D8}" dt="2024-09-25T16:13:04.882" v="1078" actId="26606"/>
          <ac:spMkLst>
            <pc:docMk/>
            <pc:sldMk cId="1198058733" sldId="282"/>
            <ac:spMk id="28" creationId="{09588DA8-065E-4F6F-8EFD-43104AB2E0CF}"/>
          </ac:spMkLst>
        </pc:spChg>
        <pc:spChg chg="add">
          <ac:chgData name="Jorgelina Cariello" userId="efb0e420fce48669" providerId="LiveId" clId="{7C48F9FF-6785-4D28-8ADC-40AF257683D8}" dt="2024-09-25T16:13:04.882" v="1078" actId="26606"/>
          <ac:spMkLst>
            <pc:docMk/>
            <pc:sldMk cId="1198058733" sldId="282"/>
            <ac:spMk id="30" creationId="{C4285719-470E-454C-AF62-8323075F1F5B}"/>
          </ac:spMkLst>
        </pc:spChg>
        <pc:spChg chg="add">
          <ac:chgData name="Jorgelina Cariello" userId="efb0e420fce48669" providerId="LiveId" clId="{7C48F9FF-6785-4D28-8ADC-40AF257683D8}" dt="2024-09-25T16:13:04.882" v="1078" actId="26606"/>
          <ac:spMkLst>
            <pc:docMk/>
            <pc:sldMk cId="1198058733" sldId="282"/>
            <ac:spMk id="32" creationId="{CD9FE4EF-C4D8-49A0-B2FF-81D8DB7D8A24}"/>
          </ac:spMkLst>
        </pc:spChg>
        <pc:spChg chg="add">
          <ac:chgData name="Jorgelina Cariello" userId="efb0e420fce48669" providerId="LiveId" clId="{7C48F9FF-6785-4D28-8ADC-40AF257683D8}" dt="2024-09-25T16:13:04.882" v="1078" actId="26606"/>
          <ac:spMkLst>
            <pc:docMk/>
            <pc:sldMk cId="1198058733" sldId="282"/>
            <ac:spMk id="34" creationId="{4300840D-0A0B-4512-BACA-B439D5B9C57C}"/>
          </ac:spMkLst>
        </pc:spChg>
        <pc:spChg chg="add">
          <ac:chgData name="Jorgelina Cariello" userId="efb0e420fce48669" providerId="LiveId" clId="{7C48F9FF-6785-4D28-8ADC-40AF257683D8}" dt="2024-09-25T16:13:04.882" v="1078" actId="26606"/>
          <ac:spMkLst>
            <pc:docMk/>
            <pc:sldMk cId="1198058733" sldId="282"/>
            <ac:spMk id="36" creationId="{D2B78728-A580-49A7-84F9-6EF6F583ADE0}"/>
          </ac:spMkLst>
        </pc:spChg>
        <pc:spChg chg="add">
          <ac:chgData name="Jorgelina Cariello" userId="efb0e420fce48669" providerId="LiveId" clId="{7C48F9FF-6785-4D28-8ADC-40AF257683D8}" dt="2024-09-25T16:13:04.882" v="1078" actId="26606"/>
          <ac:spMkLst>
            <pc:docMk/>
            <pc:sldMk cId="1198058733" sldId="282"/>
            <ac:spMk id="38" creationId="{38FAA1A1-D861-433F-88FA-1E9D6FD31D11}"/>
          </ac:spMkLst>
        </pc:spChg>
        <pc:spChg chg="add">
          <ac:chgData name="Jorgelina Cariello" userId="efb0e420fce48669" providerId="LiveId" clId="{7C48F9FF-6785-4D28-8ADC-40AF257683D8}" dt="2024-09-25T16:13:04.882" v="1078" actId="26606"/>
          <ac:spMkLst>
            <pc:docMk/>
            <pc:sldMk cId="1198058733" sldId="282"/>
            <ac:spMk id="40" creationId="{8D71EDA1-87BF-4D5D-AB79-F346FD19278A}"/>
          </ac:spMkLst>
        </pc:spChg>
        <pc:graphicFrameChg chg="add mod modGraphic">
          <ac:chgData name="Jorgelina Cariello" userId="efb0e420fce48669" providerId="LiveId" clId="{7C48F9FF-6785-4D28-8ADC-40AF257683D8}" dt="2024-09-25T16:36:18.366" v="1177" actId="207"/>
          <ac:graphicFrameMkLst>
            <pc:docMk/>
            <pc:sldMk cId="1198058733" sldId="282"/>
            <ac:graphicFrameMk id="4" creationId="{89058E75-491F-9458-11F2-CD17140F0E39}"/>
          </ac:graphicFrameMkLst>
        </pc:graphicFrameChg>
        <pc:picChg chg="add del">
          <ac:chgData name="Jorgelina Cariello" userId="efb0e420fce48669" providerId="LiveId" clId="{7C48F9FF-6785-4D28-8ADC-40AF257683D8}" dt="2024-09-25T16:10:55.442" v="1056" actId="26606"/>
          <ac:picMkLst>
            <pc:docMk/>
            <pc:sldMk cId="1198058733" sldId="282"/>
            <ac:picMk id="7" creationId="{B18C5E18-7699-E374-6A2B-B2226BF11228}"/>
          </ac:picMkLst>
        </pc:picChg>
      </pc:sldChg>
      <pc:sldChg chg="modSp add mod ord">
        <pc:chgData name="Jorgelina Cariello" userId="efb0e420fce48669" providerId="LiveId" clId="{7C48F9FF-6785-4D28-8ADC-40AF257683D8}" dt="2024-09-25T16:34:19.642" v="1174" actId="207"/>
        <pc:sldMkLst>
          <pc:docMk/>
          <pc:sldMk cId="1017694910" sldId="283"/>
        </pc:sldMkLst>
        <pc:graphicFrameChg chg="mod modGraphic">
          <ac:chgData name="Jorgelina Cariello" userId="efb0e420fce48669" providerId="LiveId" clId="{7C48F9FF-6785-4D28-8ADC-40AF257683D8}" dt="2024-09-25T16:34:19.642" v="1174" actId="207"/>
          <ac:graphicFrameMkLst>
            <pc:docMk/>
            <pc:sldMk cId="1017694910" sldId="283"/>
            <ac:graphicFrameMk id="4" creationId="{89058E75-491F-9458-11F2-CD17140F0E39}"/>
          </ac:graphicFrameMkLst>
        </pc:graphicFrameChg>
      </pc:sldChg>
      <pc:sldChg chg="del">
        <pc:chgData name="Jorgelina Cariello" userId="efb0e420fce48669" providerId="LiveId" clId="{7C48F9FF-6785-4D28-8ADC-40AF257683D8}" dt="2024-09-25T16:52:31.560" v="1188" actId="2696"/>
        <pc:sldMkLst>
          <pc:docMk/>
          <pc:sldMk cId="2699455036" sldId="284"/>
        </pc:sldMkLst>
      </pc:sldChg>
      <pc:sldChg chg="new del">
        <pc:chgData name="Jorgelina Cariello" userId="efb0e420fce48669" providerId="LiveId" clId="{7C48F9FF-6785-4D28-8ADC-40AF257683D8}" dt="2024-09-25T16:52:24.092" v="1186" actId="2696"/>
        <pc:sldMkLst>
          <pc:docMk/>
          <pc:sldMk cId="2991794159" sldId="285"/>
        </pc:sldMkLst>
      </pc:sldChg>
      <pc:sldChg chg="add del">
        <pc:chgData name="Jorgelina Cariello" userId="efb0e420fce48669" providerId="LiveId" clId="{7C48F9FF-6785-4D28-8ADC-40AF257683D8}" dt="2024-09-25T16:52:24.092" v="1186" actId="2696"/>
        <pc:sldMkLst>
          <pc:docMk/>
          <pc:sldMk cId="1478655752" sldId="286"/>
        </pc:sldMkLst>
      </pc:sldChg>
      <pc:sldChg chg="add">
        <pc:chgData name="Jorgelina Cariello" userId="efb0e420fce48669" providerId="LiveId" clId="{7C48F9FF-6785-4D28-8ADC-40AF257683D8}" dt="2024-09-25T16:52:54.932" v="1189"/>
        <pc:sldMkLst>
          <pc:docMk/>
          <pc:sldMk cId="2699455036" sldId="288"/>
        </pc:sldMkLst>
      </pc:sldChg>
      <pc:sldChg chg="delSp add del mod delAnim">
        <pc:chgData name="Jorgelina Cariello" userId="efb0e420fce48669" providerId="LiveId" clId="{7C48F9FF-6785-4D28-8ADC-40AF257683D8}" dt="2024-09-25T17:15:55.725" v="1234" actId="2696"/>
        <pc:sldMkLst>
          <pc:docMk/>
          <pc:sldMk cId="3048076187" sldId="289"/>
        </pc:sldMkLst>
        <pc:picChg chg="del">
          <ac:chgData name="Jorgelina Cariello" userId="efb0e420fce48669" providerId="LiveId" clId="{7C48F9FF-6785-4D28-8ADC-40AF257683D8}" dt="2024-09-25T17:15:36.814" v="1233" actId="478"/>
          <ac:picMkLst>
            <pc:docMk/>
            <pc:sldMk cId="3048076187" sldId="289"/>
            <ac:picMk id="5" creationId="{3898EB1F-BFE2-BC4C-CA32-84EB08A3DE4D}"/>
          </ac:picMkLst>
        </pc:picChg>
        <pc:picChg chg="del">
          <ac:chgData name="Jorgelina Cariello" userId="efb0e420fce48669" providerId="LiveId" clId="{7C48F9FF-6785-4D28-8ADC-40AF257683D8}" dt="2024-09-25T17:15:35.776" v="1232" actId="478"/>
          <ac:picMkLst>
            <pc:docMk/>
            <pc:sldMk cId="3048076187" sldId="289"/>
            <ac:picMk id="9" creationId="{7FA4D613-4ABE-E304-0A99-5CAD739164A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B48A4E-C410-48D1-8159-7D8C950B298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C0BDA76-0304-4ABA-AD78-C24F7FA501BB}">
      <dgm:prSet custT="1"/>
      <dgm:spPr/>
      <dgm:t>
        <a:bodyPr/>
        <a:lstStyle/>
        <a:p>
          <a:r>
            <a:rPr lang="es-MX" sz="1600" b="0" i="0" dirty="0"/>
            <a:t>Acreditar las carreras por CONEAU implica un proceso de </a:t>
          </a:r>
          <a:r>
            <a:rPr lang="es-MX" sz="1600" b="0" i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cumplimiento de estándares ministeriales</a:t>
          </a:r>
          <a:r>
            <a:rPr lang="es-MX" sz="1600" b="0" i="0" dirty="0"/>
            <a:t>.</a:t>
          </a:r>
          <a:endParaRPr lang="en-US" sz="1600" dirty="0"/>
        </a:p>
      </dgm:t>
    </dgm:pt>
    <dgm:pt modelId="{C6E78E45-1275-41F5-B817-1FCB9C221697}" type="parTrans" cxnId="{9955A640-8D26-4FE0-B3BF-4572F0D78C57}">
      <dgm:prSet/>
      <dgm:spPr/>
      <dgm:t>
        <a:bodyPr/>
        <a:lstStyle/>
        <a:p>
          <a:endParaRPr lang="en-US" sz="1600"/>
        </a:p>
      </dgm:t>
    </dgm:pt>
    <dgm:pt modelId="{7EDDDC55-E527-4459-8D08-73C696914619}" type="sibTrans" cxnId="{9955A640-8D26-4FE0-B3BF-4572F0D78C57}">
      <dgm:prSet/>
      <dgm:spPr/>
      <dgm:t>
        <a:bodyPr/>
        <a:lstStyle/>
        <a:p>
          <a:endParaRPr lang="en-US" sz="1600"/>
        </a:p>
      </dgm:t>
    </dgm:pt>
    <dgm:pt modelId="{753381C0-C535-4991-A593-9D1222B26D92}">
      <dgm:prSet custT="1"/>
      <dgm:spPr/>
      <dgm:t>
        <a:bodyPr/>
        <a:lstStyle/>
        <a:p>
          <a:r>
            <a:rPr lang="es-MX" sz="1600" dirty="0"/>
            <a:t>Los estándares deben ser </a:t>
          </a:r>
          <a:r>
            <a:rPr lang="es-MX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evaluados por los pares evaluadores </a:t>
          </a:r>
          <a:r>
            <a:rPr lang="es-MX" sz="1600" dirty="0"/>
            <a:t>previo haber realizado la Autoevaluación</a:t>
          </a:r>
          <a:endParaRPr lang="en-US" sz="1600" dirty="0"/>
        </a:p>
      </dgm:t>
    </dgm:pt>
    <dgm:pt modelId="{35BFD06E-6775-4CCB-9FC2-B888FCD9AD54}" type="parTrans" cxnId="{C0F410B9-3E63-4786-9C46-205556E98E4A}">
      <dgm:prSet/>
      <dgm:spPr/>
      <dgm:t>
        <a:bodyPr/>
        <a:lstStyle/>
        <a:p>
          <a:endParaRPr lang="en-US" sz="1600"/>
        </a:p>
      </dgm:t>
    </dgm:pt>
    <dgm:pt modelId="{014EF428-ED7D-4F3F-82D2-2CFFB3F06184}" type="sibTrans" cxnId="{C0F410B9-3E63-4786-9C46-205556E98E4A}">
      <dgm:prSet/>
      <dgm:spPr/>
      <dgm:t>
        <a:bodyPr/>
        <a:lstStyle/>
        <a:p>
          <a:endParaRPr lang="en-US" sz="1600"/>
        </a:p>
      </dgm:t>
    </dgm:pt>
    <dgm:pt modelId="{D37142A4-062F-495A-8467-A8407589290C}">
      <dgm:prSet custT="1"/>
      <dgm:spPr/>
      <dgm:t>
        <a:bodyPr/>
        <a:lstStyle/>
        <a:p>
          <a:r>
            <a:rPr lang="es-MX" sz="1600" b="0" i="0" dirty="0"/>
            <a:t>Un estándar es por </a:t>
          </a:r>
          <a:r>
            <a:rPr lang="es-MX" sz="1600" b="0" i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ejemplo una carga horaria mínima de la carrera o formación práctica</a:t>
          </a:r>
          <a:r>
            <a:rPr lang="es-MX" sz="1600" b="0" i="0" dirty="0"/>
            <a:t>, contenidos mínimos en sus programas de estudio, la calidad de sus docentes, que la carrera tenga prácticas supervisadas, etc.</a:t>
          </a:r>
          <a:endParaRPr lang="en-US" sz="1600" dirty="0"/>
        </a:p>
      </dgm:t>
    </dgm:pt>
    <dgm:pt modelId="{3BA27C2B-6E63-4D9F-AA7F-BE3A2EEBB690}" type="parTrans" cxnId="{E6D0CBD6-6BF1-4781-B5CA-FEC6524C6B42}">
      <dgm:prSet/>
      <dgm:spPr/>
      <dgm:t>
        <a:bodyPr/>
        <a:lstStyle/>
        <a:p>
          <a:endParaRPr lang="en-US" sz="1600"/>
        </a:p>
      </dgm:t>
    </dgm:pt>
    <dgm:pt modelId="{15C9931A-EB95-40E7-92F3-C057D3F3541E}" type="sibTrans" cxnId="{E6D0CBD6-6BF1-4781-B5CA-FEC6524C6B42}">
      <dgm:prSet/>
      <dgm:spPr/>
      <dgm:t>
        <a:bodyPr/>
        <a:lstStyle/>
        <a:p>
          <a:endParaRPr lang="en-US" sz="1600"/>
        </a:p>
      </dgm:t>
    </dgm:pt>
    <dgm:pt modelId="{AD12875B-8CB0-43B1-840B-4E15C1F4361D}" type="pres">
      <dgm:prSet presAssocID="{57B48A4E-C410-48D1-8159-7D8C950B298E}" presName="root" presStyleCnt="0">
        <dgm:presLayoutVars>
          <dgm:dir/>
          <dgm:resizeHandles val="exact"/>
        </dgm:presLayoutVars>
      </dgm:prSet>
      <dgm:spPr/>
    </dgm:pt>
    <dgm:pt modelId="{EE22D26F-2090-4E5B-80A6-6EF4E8F79661}" type="pres">
      <dgm:prSet presAssocID="{AC0BDA76-0304-4ABA-AD78-C24F7FA501BB}" presName="compNode" presStyleCnt="0"/>
      <dgm:spPr/>
    </dgm:pt>
    <dgm:pt modelId="{460B4BF1-AD92-4096-B80C-EC8CA01BC8F6}" type="pres">
      <dgm:prSet presAssocID="{AC0BDA76-0304-4ABA-AD78-C24F7FA501B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insignia1 con relleno sólido"/>
        </a:ext>
      </dgm:extLst>
    </dgm:pt>
    <dgm:pt modelId="{C53F8739-7C02-4144-8F70-DBB379AD4AE5}" type="pres">
      <dgm:prSet presAssocID="{AC0BDA76-0304-4ABA-AD78-C24F7FA501BB}" presName="spaceRect" presStyleCnt="0"/>
      <dgm:spPr/>
    </dgm:pt>
    <dgm:pt modelId="{F34AE3AB-D196-41C8-891B-91ED70511B65}" type="pres">
      <dgm:prSet presAssocID="{AC0BDA76-0304-4ABA-AD78-C24F7FA501BB}" presName="textRect" presStyleLbl="revTx" presStyleIdx="0" presStyleCnt="3">
        <dgm:presLayoutVars>
          <dgm:chMax val="1"/>
          <dgm:chPref val="1"/>
        </dgm:presLayoutVars>
      </dgm:prSet>
      <dgm:spPr/>
    </dgm:pt>
    <dgm:pt modelId="{F99E9218-8E80-4A5E-85BA-F302B4FC7C59}" type="pres">
      <dgm:prSet presAssocID="{7EDDDC55-E527-4459-8D08-73C696914619}" presName="sibTrans" presStyleCnt="0"/>
      <dgm:spPr/>
    </dgm:pt>
    <dgm:pt modelId="{E74901D1-3D27-4953-8FA1-2A118F541D08}" type="pres">
      <dgm:prSet presAssocID="{753381C0-C535-4991-A593-9D1222B26D92}" presName="compNode" presStyleCnt="0"/>
      <dgm:spPr/>
    </dgm:pt>
    <dgm:pt modelId="{B3E9FF0F-A6A5-4D59-B478-54F57AA114EA}" type="pres">
      <dgm:prSet presAssocID="{753381C0-C535-4991-A593-9D1222B26D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 de hombres con relleno sólido"/>
        </a:ext>
      </dgm:extLst>
    </dgm:pt>
    <dgm:pt modelId="{ABD1CCB4-9E7F-43B5-BA1F-272562CF3FC5}" type="pres">
      <dgm:prSet presAssocID="{753381C0-C535-4991-A593-9D1222B26D92}" presName="spaceRect" presStyleCnt="0"/>
      <dgm:spPr/>
    </dgm:pt>
    <dgm:pt modelId="{AB78EE21-01CD-4255-A931-C06D7ADD729B}" type="pres">
      <dgm:prSet presAssocID="{753381C0-C535-4991-A593-9D1222B26D92}" presName="textRect" presStyleLbl="revTx" presStyleIdx="1" presStyleCnt="3">
        <dgm:presLayoutVars>
          <dgm:chMax val="1"/>
          <dgm:chPref val="1"/>
        </dgm:presLayoutVars>
      </dgm:prSet>
      <dgm:spPr/>
    </dgm:pt>
    <dgm:pt modelId="{F09BD77E-C2A8-4449-BAD9-BC21C7E8BC9B}" type="pres">
      <dgm:prSet presAssocID="{014EF428-ED7D-4F3F-82D2-2CFFB3F06184}" presName="sibTrans" presStyleCnt="0"/>
      <dgm:spPr/>
    </dgm:pt>
    <dgm:pt modelId="{0A3EE752-6A7F-425D-9F36-212376519923}" type="pres">
      <dgm:prSet presAssocID="{D37142A4-062F-495A-8467-A8407589290C}" presName="compNode" presStyleCnt="0"/>
      <dgm:spPr/>
    </dgm:pt>
    <dgm:pt modelId="{6F800DA3-3F6A-4B46-923A-CE829E72443C}" type="pres">
      <dgm:prSet presAssocID="{D37142A4-062F-495A-8467-A8407589290C}" presName="iconRect" presStyleLbl="node1" presStyleIdx="2" presStyleCnt="3" custLinFactNeighborY="29119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 con relleno sólido"/>
        </a:ext>
      </dgm:extLst>
    </dgm:pt>
    <dgm:pt modelId="{F6AEA3AB-C4BF-4D0C-9D84-2D60BCAE945F}" type="pres">
      <dgm:prSet presAssocID="{D37142A4-062F-495A-8467-A8407589290C}" presName="spaceRect" presStyleCnt="0"/>
      <dgm:spPr/>
    </dgm:pt>
    <dgm:pt modelId="{4792CB43-B54F-4C67-A708-9DA22598723B}" type="pres">
      <dgm:prSet presAssocID="{D37142A4-062F-495A-8467-A8407589290C}" presName="textRect" presStyleLbl="revTx" presStyleIdx="2" presStyleCnt="3" custScaleX="163736" custScaleY="118014" custLinFactNeighborX="-2984" custLinFactNeighborY="-7927">
        <dgm:presLayoutVars>
          <dgm:chMax val="1"/>
          <dgm:chPref val="1"/>
        </dgm:presLayoutVars>
      </dgm:prSet>
      <dgm:spPr/>
    </dgm:pt>
  </dgm:ptLst>
  <dgm:cxnLst>
    <dgm:cxn modelId="{9955A640-8D26-4FE0-B3BF-4572F0D78C57}" srcId="{57B48A4E-C410-48D1-8159-7D8C950B298E}" destId="{AC0BDA76-0304-4ABA-AD78-C24F7FA501BB}" srcOrd="0" destOrd="0" parTransId="{C6E78E45-1275-41F5-B817-1FCB9C221697}" sibTransId="{7EDDDC55-E527-4459-8D08-73C696914619}"/>
    <dgm:cxn modelId="{FB7CF080-205C-4B1F-A1CC-1F34B4BB3FCB}" type="presOf" srcId="{57B48A4E-C410-48D1-8159-7D8C950B298E}" destId="{AD12875B-8CB0-43B1-840B-4E15C1F4361D}" srcOrd="0" destOrd="0" presId="urn:microsoft.com/office/officeart/2018/2/layout/IconLabelList"/>
    <dgm:cxn modelId="{278F81B7-6345-4DC6-9249-AAA3A738DD51}" type="presOf" srcId="{753381C0-C535-4991-A593-9D1222B26D92}" destId="{AB78EE21-01CD-4255-A931-C06D7ADD729B}" srcOrd="0" destOrd="0" presId="urn:microsoft.com/office/officeart/2018/2/layout/IconLabelList"/>
    <dgm:cxn modelId="{C0F410B9-3E63-4786-9C46-205556E98E4A}" srcId="{57B48A4E-C410-48D1-8159-7D8C950B298E}" destId="{753381C0-C535-4991-A593-9D1222B26D92}" srcOrd="1" destOrd="0" parTransId="{35BFD06E-6775-4CCB-9FC2-B888FCD9AD54}" sibTransId="{014EF428-ED7D-4F3F-82D2-2CFFB3F06184}"/>
    <dgm:cxn modelId="{E6D0CBD6-6BF1-4781-B5CA-FEC6524C6B42}" srcId="{57B48A4E-C410-48D1-8159-7D8C950B298E}" destId="{D37142A4-062F-495A-8467-A8407589290C}" srcOrd="2" destOrd="0" parTransId="{3BA27C2B-6E63-4D9F-AA7F-BE3A2EEBB690}" sibTransId="{15C9931A-EB95-40E7-92F3-C057D3F3541E}"/>
    <dgm:cxn modelId="{93DA1AF1-1834-437E-A7AF-3DE8B80D9D5E}" type="presOf" srcId="{D37142A4-062F-495A-8467-A8407589290C}" destId="{4792CB43-B54F-4C67-A708-9DA22598723B}" srcOrd="0" destOrd="0" presId="urn:microsoft.com/office/officeart/2018/2/layout/IconLabelList"/>
    <dgm:cxn modelId="{A879BBF1-580A-41BA-BFBB-4B08EC425B1C}" type="presOf" srcId="{AC0BDA76-0304-4ABA-AD78-C24F7FA501BB}" destId="{F34AE3AB-D196-41C8-891B-91ED70511B65}" srcOrd="0" destOrd="0" presId="urn:microsoft.com/office/officeart/2018/2/layout/IconLabelList"/>
    <dgm:cxn modelId="{D3A2CCB6-0DBB-405E-8CA1-23FBC1200C6A}" type="presParOf" srcId="{AD12875B-8CB0-43B1-840B-4E15C1F4361D}" destId="{EE22D26F-2090-4E5B-80A6-6EF4E8F79661}" srcOrd="0" destOrd="0" presId="urn:microsoft.com/office/officeart/2018/2/layout/IconLabelList"/>
    <dgm:cxn modelId="{256BCBE3-9311-47A4-835B-D0231E8BD5E3}" type="presParOf" srcId="{EE22D26F-2090-4E5B-80A6-6EF4E8F79661}" destId="{460B4BF1-AD92-4096-B80C-EC8CA01BC8F6}" srcOrd="0" destOrd="0" presId="urn:microsoft.com/office/officeart/2018/2/layout/IconLabelList"/>
    <dgm:cxn modelId="{211ADBB2-F877-499D-B36D-9402CE4B999A}" type="presParOf" srcId="{EE22D26F-2090-4E5B-80A6-6EF4E8F79661}" destId="{C53F8739-7C02-4144-8F70-DBB379AD4AE5}" srcOrd="1" destOrd="0" presId="urn:microsoft.com/office/officeart/2018/2/layout/IconLabelList"/>
    <dgm:cxn modelId="{62FE04CD-C1B3-4551-B108-32472AA44768}" type="presParOf" srcId="{EE22D26F-2090-4E5B-80A6-6EF4E8F79661}" destId="{F34AE3AB-D196-41C8-891B-91ED70511B65}" srcOrd="2" destOrd="0" presId="urn:microsoft.com/office/officeart/2018/2/layout/IconLabelList"/>
    <dgm:cxn modelId="{65E2ED05-DE98-4727-AD09-4A7B75B15ED3}" type="presParOf" srcId="{AD12875B-8CB0-43B1-840B-4E15C1F4361D}" destId="{F99E9218-8E80-4A5E-85BA-F302B4FC7C59}" srcOrd="1" destOrd="0" presId="urn:microsoft.com/office/officeart/2018/2/layout/IconLabelList"/>
    <dgm:cxn modelId="{D8DF0C5A-4889-4CBC-A339-4E742C1B266F}" type="presParOf" srcId="{AD12875B-8CB0-43B1-840B-4E15C1F4361D}" destId="{E74901D1-3D27-4953-8FA1-2A118F541D08}" srcOrd="2" destOrd="0" presId="urn:microsoft.com/office/officeart/2018/2/layout/IconLabelList"/>
    <dgm:cxn modelId="{4DBA4C56-ED5B-458E-AAC6-83FA9018FA14}" type="presParOf" srcId="{E74901D1-3D27-4953-8FA1-2A118F541D08}" destId="{B3E9FF0F-A6A5-4D59-B478-54F57AA114EA}" srcOrd="0" destOrd="0" presId="urn:microsoft.com/office/officeart/2018/2/layout/IconLabelList"/>
    <dgm:cxn modelId="{7B127C54-902C-4CC6-AB0A-910DFAC7AF30}" type="presParOf" srcId="{E74901D1-3D27-4953-8FA1-2A118F541D08}" destId="{ABD1CCB4-9E7F-43B5-BA1F-272562CF3FC5}" srcOrd="1" destOrd="0" presId="urn:microsoft.com/office/officeart/2018/2/layout/IconLabelList"/>
    <dgm:cxn modelId="{D805DAA9-C0BA-4124-A9AE-862F232A0627}" type="presParOf" srcId="{E74901D1-3D27-4953-8FA1-2A118F541D08}" destId="{AB78EE21-01CD-4255-A931-C06D7ADD729B}" srcOrd="2" destOrd="0" presId="urn:microsoft.com/office/officeart/2018/2/layout/IconLabelList"/>
    <dgm:cxn modelId="{AF41CB4E-1695-4389-96EF-9EE5D3895B0B}" type="presParOf" srcId="{AD12875B-8CB0-43B1-840B-4E15C1F4361D}" destId="{F09BD77E-C2A8-4449-BAD9-BC21C7E8BC9B}" srcOrd="3" destOrd="0" presId="urn:microsoft.com/office/officeart/2018/2/layout/IconLabelList"/>
    <dgm:cxn modelId="{515F20C8-2C39-4A83-BEAF-4DB73F1C5308}" type="presParOf" srcId="{AD12875B-8CB0-43B1-840B-4E15C1F4361D}" destId="{0A3EE752-6A7F-425D-9F36-212376519923}" srcOrd="4" destOrd="0" presId="urn:microsoft.com/office/officeart/2018/2/layout/IconLabelList"/>
    <dgm:cxn modelId="{EA7AE9B7-9CA2-4E8F-8438-D440269A834A}" type="presParOf" srcId="{0A3EE752-6A7F-425D-9F36-212376519923}" destId="{6F800DA3-3F6A-4B46-923A-CE829E72443C}" srcOrd="0" destOrd="0" presId="urn:microsoft.com/office/officeart/2018/2/layout/IconLabelList"/>
    <dgm:cxn modelId="{C5E0B49A-8B63-4771-9269-B772BB2EEC0A}" type="presParOf" srcId="{0A3EE752-6A7F-425D-9F36-212376519923}" destId="{F6AEA3AB-C4BF-4D0C-9D84-2D60BCAE945F}" srcOrd="1" destOrd="0" presId="urn:microsoft.com/office/officeart/2018/2/layout/IconLabelList"/>
    <dgm:cxn modelId="{822BB17D-E2A1-4468-A6E2-0992DD72295A}" type="presParOf" srcId="{0A3EE752-6A7F-425D-9F36-212376519923}" destId="{4792CB43-B54F-4C67-A708-9DA22598723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96F6FEA-730C-42EF-BCCF-0C3A12B63CFE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DDAB0F04-D954-4A0F-9217-2FAE02323D9A}">
      <dgm:prSet phldrT="[Texto]" custT="1"/>
      <dgm:spPr/>
      <dgm:t>
        <a:bodyPr/>
        <a:lstStyle/>
        <a:p>
          <a:r>
            <a:rPr lang="es-MX" sz="1800" b="0" i="0" u="none" strike="noStrike" baseline="0" dirty="0">
              <a:latin typeface="+mj-lt"/>
            </a:rPr>
            <a:t>2.4. La carrera especifica </a:t>
          </a:r>
          <a:r>
            <a:rPr lang="es-MX" sz="1800" b="1" i="0" u="none" strike="noStrike" baseline="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</a:rPr>
            <a:t>las actividades de investigación y/o desarrollo tecnológico, extensión y transferencia en las que participa el cuerpo académico</a:t>
          </a:r>
          <a:r>
            <a:rPr lang="es-MX" sz="1800" b="0" i="0" u="none" strike="noStrike" baseline="0" dirty="0">
              <a:latin typeface="+mj-lt"/>
            </a:rPr>
            <a:t>, en el ámbito de la institución o asociado con otras instituciones, y/o las estrategias que implementa y/o de las que participa a efectos de promover la participación de los docentes en ellas.</a:t>
          </a:r>
          <a:endParaRPr lang="es-AR" sz="1800" b="0" dirty="0">
            <a:latin typeface="+mj-lt"/>
          </a:endParaRPr>
        </a:p>
      </dgm:t>
    </dgm:pt>
    <dgm:pt modelId="{377F534D-0C72-4F76-8B18-794EA28BC779}" type="parTrans" cxnId="{DE81AD80-939F-4815-95C1-F49DE82010D6}">
      <dgm:prSet/>
      <dgm:spPr/>
      <dgm:t>
        <a:bodyPr/>
        <a:lstStyle/>
        <a:p>
          <a:endParaRPr lang="es-AR" sz="1200"/>
        </a:p>
      </dgm:t>
    </dgm:pt>
    <dgm:pt modelId="{2091AF50-59CF-4653-905D-014A8A1C421F}" type="sibTrans" cxnId="{DE81AD80-939F-4815-95C1-F49DE82010D6}">
      <dgm:prSet/>
      <dgm:spPr/>
      <dgm:t>
        <a:bodyPr/>
        <a:lstStyle/>
        <a:p>
          <a:endParaRPr lang="es-AR" sz="1200"/>
        </a:p>
      </dgm:t>
    </dgm:pt>
    <dgm:pt modelId="{0F8773DE-91F8-4E3F-947C-A96EDCF6F00C}">
      <dgm:prSet phldrT="[Texto]" custT="1"/>
      <dgm:spPr/>
      <dgm:t>
        <a:bodyPr/>
        <a:lstStyle/>
        <a:p>
          <a:r>
            <a:rPr lang="es-MX" sz="1800" b="0" i="0" u="none" strike="noStrike" baseline="0" dirty="0">
              <a:latin typeface="+mj-lt"/>
            </a:rPr>
            <a:t>2.5. La carrera cuenta, por sí misma o como parte de una unidad mayor, con mecanismos de promoción orientados a que los docentes realicen, en el marco de la política institucional, </a:t>
          </a:r>
          <a:r>
            <a:rPr lang="es-MX" sz="1800" b="1" i="0" u="none" strike="noStrike" baseline="0" dirty="0">
              <a:solidFill>
                <a:srgbClr val="FFE285"/>
              </a:solidFill>
              <a:latin typeface="+mj-lt"/>
            </a:rPr>
            <a:t>actividades de actualización y formación continua.</a:t>
          </a:r>
          <a:endParaRPr lang="es-AR" sz="1800" b="0" dirty="0">
            <a:solidFill>
              <a:srgbClr val="FFE285"/>
            </a:solidFill>
            <a:latin typeface="+mj-lt"/>
          </a:endParaRPr>
        </a:p>
      </dgm:t>
    </dgm:pt>
    <dgm:pt modelId="{B5B5EC4C-139C-49CA-8C2C-67D942175CAF}" type="parTrans" cxnId="{E1710E7C-1064-4894-960E-4AE25728E067}">
      <dgm:prSet/>
      <dgm:spPr/>
      <dgm:t>
        <a:bodyPr/>
        <a:lstStyle/>
        <a:p>
          <a:endParaRPr lang="es-AR" sz="1200"/>
        </a:p>
      </dgm:t>
    </dgm:pt>
    <dgm:pt modelId="{8F21E8AC-26BA-4DD6-9757-2851700171B3}" type="sibTrans" cxnId="{E1710E7C-1064-4894-960E-4AE25728E067}">
      <dgm:prSet/>
      <dgm:spPr/>
      <dgm:t>
        <a:bodyPr/>
        <a:lstStyle/>
        <a:p>
          <a:endParaRPr lang="es-AR" sz="1200"/>
        </a:p>
      </dgm:t>
    </dgm:pt>
    <dgm:pt modelId="{5C01B650-7DFE-4311-9B88-0498A4013D06}">
      <dgm:prSet phldrT="[Texto]" custT="1"/>
      <dgm:spPr/>
      <dgm:t>
        <a:bodyPr/>
        <a:lstStyle/>
        <a:p>
          <a:r>
            <a:rPr lang="es-MX" sz="1800" b="0" i="0" u="none" strike="noStrike" baseline="0" dirty="0">
              <a:latin typeface="+mj-lt"/>
            </a:rPr>
            <a:t>2.6. La carrera justifica que dispone o tiene acceso a los </a:t>
          </a:r>
          <a:r>
            <a:rPr lang="es-MX" sz="1800" b="1" i="0" u="none" strike="noStrike" baseline="0" dirty="0">
              <a:solidFill>
                <a:schemeClr val="accent2"/>
              </a:solidFill>
              <a:latin typeface="+mj-lt"/>
            </a:rPr>
            <a:t>recursos, insumos, tecnología e instalaciones necesarios para el desarrollo de las actividades curriculares, en el marco de los objetivos y/o Perfil Institucional.</a:t>
          </a:r>
          <a:endParaRPr lang="es-AR" sz="1800" b="1" dirty="0">
            <a:solidFill>
              <a:schemeClr val="accent2"/>
            </a:solidFill>
            <a:latin typeface="+mj-lt"/>
          </a:endParaRPr>
        </a:p>
      </dgm:t>
    </dgm:pt>
    <dgm:pt modelId="{F664A0AF-27C8-4B0D-9C42-386B32CF6AE2}" type="parTrans" cxnId="{B91E7086-72AD-4C08-A71F-0BA18E10640F}">
      <dgm:prSet/>
      <dgm:spPr/>
      <dgm:t>
        <a:bodyPr/>
        <a:lstStyle/>
        <a:p>
          <a:endParaRPr lang="es-AR" sz="1200"/>
        </a:p>
      </dgm:t>
    </dgm:pt>
    <dgm:pt modelId="{878673FF-898B-42D3-A003-B51A3F228D48}" type="sibTrans" cxnId="{B91E7086-72AD-4C08-A71F-0BA18E10640F}">
      <dgm:prSet/>
      <dgm:spPr/>
      <dgm:t>
        <a:bodyPr/>
        <a:lstStyle/>
        <a:p>
          <a:endParaRPr lang="es-AR" sz="1200"/>
        </a:p>
      </dgm:t>
    </dgm:pt>
    <dgm:pt modelId="{23781359-BB76-4700-9129-E63DFE67501A}" type="pres">
      <dgm:prSet presAssocID="{496F6FEA-730C-42EF-BCCF-0C3A12B63CFE}" presName="Name0" presStyleCnt="0">
        <dgm:presLayoutVars>
          <dgm:dir/>
          <dgm:animLvl val="lvl"/>
          <dgm:resizeHandles val="exact"/>
        </dgm:presLayoutVars>
      </dgm:prSet>
      <dgm:spPr/>
    </dgm:pt>
    <dgm:pt modelId="{8CC98724-6D05-498A-8D23-7BECC86B3B69}" type="pres">
      <dgm:prSet presAssocID="{5C01B650-7DFE-4311-9B88-0498A4013D06}" presName="boxAndChildren" presStyleCnt="0"/>
      <dgm:spPr/>
    </dgm:pt>
    <dgm:pt modelId="{BEC6AEA5-9334-4659-BACF-89BAD73C40EF}" type="pres">
      <dgm:prSet presAssocID="{5C01B650-7DFE-4311-9B88-0498A4013D06}" presName="parentTextBox" presStyleLbl="node1" presStyleIdx="0" presStyleCnt="3"/>
      <dgm:spPr/>
    </dgm:pt>
    <dgm:pt modelId="{209C3450-C913-44B1-A243-B4A0488F7A4E}" type="pres">
      <dgm:prSet presAssocID="{8F21E8AC-26BA-4DD6-9757-2851700171B3}" presName="sp" presStyleCnt="0"/>
      <dgm:spPr/>
    </dgm:pt>
    <dgm:pt modelId="{6D2B02BA-5B9C-4F90-98A6-E4133845C058}" type="pres">
      <dgm:prSet presAssocID="{0F8773DE-91F8-4E3F-947C-A96EDCF6F00C}" presName="arrowAndChildren" presStyleCnt="0"/>
      <dgm:spPr/>
    </dgm:pt>
    <dgm:pt modelId="{0DD682CF-C42D-49DC-B062-1DAD32A2C305}" type="pres">
      <dgm:prSet presAssocID="{0F8773DE-91F8-4E3F-947C-A96EDCF6F00C}" presName="parentTextArrow" presStyleLbl="node1" presStyleIdx="1" presStyleCnt="3"/>
      <dgm:spPr/>
    </dgm:pt>
    <dgm:pt modelId="{8D4F6933-48FA-47D6-84DC-B741E9D3392A}" type="pres">
      <dgm:prSet presAssocID="{2091AF50-59CF-4653-905D-014A8A1C421F}" presName="sp" presStyleCnt="0"/>
      <dgm:spPr/>
    </dgm:pt>
    <dgm:pt modelId="{309E2302-FACB-4CC2-8E86-7F0AB611D7B8}" type="pres">
      <dgm:prSet presAssocID="{DDAB0F04-D954-4A0F-9217-2FAE02323D9A}" presName="arrowAndChildren" presStyleCnt="0"/>
      <dgm:spPr/>
    </dgm:pt>
    <dgm:pt modelId="{F0FEDB95-D374-4F5D-A098-CCA8904D023A}" type="pres">
      <dgm:prSet presAssocID="{DDAB0F04-D954-4A0F-9217-2FAE02323D9A}" presName="parentTextArrow" presStyleLbl="node1" presStyleIdx="2" presStyleCnt="3"/>
      <dgm:spPr/>
    </dgm:pt>
  </dgm:ptLst>
  <dgm:cxnLst>
    <dgm:cxn modelId="{D1B2356A-234A-4BF9-88BD-EA134479AACE}" type="presOf" srcId="{5C01B650-7DFE-4311-9B88-0498A4013D06}" destId="{BEC6AEA5-9334-4659-BACF-89BAD73C40EF}" srcOrd="0" destOrd="0" presId="urn:microsoft.com/office/officeart/2005/8/layout/process4"/>
    <dgm:cxn modelId="{CD10144D-4A56-4E3F-ACD4-1AD3BEEE07C2}" type="presOf" srcId="{DDAB0F04-D954-4A0F-9217-2FAE02323D9A}" destId="{F0FEDB95-D374-4F5D-A098-CCA8904D023A}" srcOrd="0" destOrd="0" presId="urn:microsoft.com/office/officeart/2005/8/layout/process4"/>
    <dgm:cxn modelId="{E1710E7C-1064-4894-960E-4AE25728E067}" srcId="{496F6FEA-730C-42EF-BCCF-0C3A12B63CFE}" destId="{0F8773DE-91F8-4E3F-947C-A96EDCF6F00C}" srcOrd="1" destOrd="0" parTransId="{B5B5EC4C-139C-49CA-8C2C-67D942175CAF}" sibTransId="{8F21E8AC-26BA-4DD6-9757-2851700171B3}"/>
    <dgm:cxn modelId="{DE81AD80-939F-4815-95C1-F49DE82010D6}" srcId="{496F6FEA-730C-42EF-BCCF-0C3A12B63CFE}" destId="{DDAB0F04-D954-4A0F-9217-2FAE02323D9A}" srcOrd="0" destOrd="0" parTransId="{377F534D-0C72-4F76-8B18-794EA28BC779}" sibTransId="{2091AF50-59CF-4653-905D-014A8A1C421F}"/>
    <dgm:cxn modelId="{B91E7086-72AD-4C08-A71F-0BA18E10640F}" srcId="{496F6FEA-730C-42EF-BCCF-0C3A12B63CFE}" destId="{5C01B650-7DFE-4311-9B88-0498A4013D06}" srcOrd="2" destOrd="0" parTransId="{F664A0AF-27C8-4B0D-9C42-386B32CF6AE2}" sibTransId="{878673FF-898B-42D3-A003-B51A3F228D48}"/>
    <dgm:cxn modelId="{471D7CE0-2FF2-4559-9025-F835FDCB9047}" type="presOf" srcId="{496F6FEA-730C-42EF-BCCF-0C3A12B63CFE}" destId="{23781359-BB76-4700-9129-E63DFE67501A}" srcOrd="0" destOrd="0" presId="urn:microsoft.com/office/officeart/2005/8/layout/process4"/>
    <dgm:cxn modelId="{A97D75EF-E01D-403A-87E7-C28806A04A60}" type="presOf" srcId="{0F8773DE-91F8-4E3F-947C-A96EDCF6F00C}" destId="{0DD682CF-C42D-49DC-B062-1DAD32A2C305}" srcOrd="0" destOrd="0" presId="urn:microsoft.com/office/officeart/2005/8/layout/process4"/>
    <dgm:cxn modelId="{EFE65500-53E6-4FE6-84D5-580567B85996}" type="presParOf" srcId="{23781359-BB76-4700-9129-E63DFE67501A}" destId="{8CC98724-6D05-498A-8D23-7BECC86B3B69}" srcOrd="0" destOrd="0" presId="urn:microsoft.com/office/officeart/2005/8/layout/process4"/>
    <dgm:cxn modelId="{4B687B86-F97E-4E57-88FE-75BAB82E7357}" type="presParOf" srcId="{8CC98724-6D05-498A-8D23-7BECC86B3B69}" destId="{BEC6AEA5-9334-4659-BACF-89BAD73C40EF}" srcOrd="0" destOrd="0" presId="urn:microsoft.com/office/officeart/2005/8/layout/process4"/>
    <dgm:cxn modelId="{B83E57E1-6353-48FD-9A5D-13DB8CA8FD7A}" type="presParOf" srcId="{23781359-BB76-4700-9129-E63DFE67501A}" destId="{209C3450-C913-44B1-A243-B4A0488F7A4E}" srcOrd="1" destOrd="0" presId="urn:microsoft.com/office/officeart/2005/8/layout/process4"/>
    <dgm:cxn modelId="{92C079E0-E6E9-49B0-A995-EAB7647490A0}" type="presParOf" srcId="{23781359-BB76-4700-9129-E63DFE67501A}" destId="{6D2B02BA-5B9C-4F90-98A6-E4133845C058}" srcOrd="2" destOrd="0" presId="urn:microsoft.com/office/officeart/2005/8/layout/process4"/>
    <dgm:cxn modelId="{B3599D68-DB10-4595-9026-6F01C6024EFA}" type="presParOf" srcId="{6D2B02BA-5B9C-4F90-98A6-E4133845C058}" destId="{0DD682CF-C42D-49DC-B062-1DAD32A2C305}" srcOrd="0" destOrd="0" presId="urn:microsoft.com/office/officeart/2005/8/layout/process4"/>
    <dgm:cxn modelId="{F1834BED-9873-47C8-91FA-8D43BF662DE1}" type="presParOf" srcId="{23781359-BB76-4700-9129-E63DFE67501A}" destId="{8D4F6933-48FA-47D6-84DC-B741E9D3392A}" srcOrd="3" destOrd="0" presId="urn:microsoft.com/office/officeart/2005/8/layout/process4"/>
    <dgm:cxn modelId="{B783467B-2C4B-4F08-A60E-E4B5440D7FC8}" type="presParOf" srcId="{23781359-BB76-4700-9129-E63DFE67501A}" destId="{309E2302-FACB-4CC2-8E86-7F0AB611D7B8}" srcOrd="4" destOrd="0" presId="urn:microsoft.com/office/officeart/2005/8/layout/process4"/>
    <dgm:cxn modelId="{035B5A7B-57F6-4E8C-B4F2-ECA6A4F47F2B}" type="presParOf" srcId="{309E2302-FACB-4CC2-8E86-7F0AB611D7B8}" destId="{F0FEDB95-D374-4F5D-A098-CCA8904D023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9027A4-D43B-408B-99B8-6CA74BDB8F0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50C6B1-676C-4508-8953-B4BA8F7BF049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 dirty="0"/>
            <a:t>Autoevaluación </a:t>
          </a:r>
          <a:r>
            <a:rPr lang="es-ES" b="0" i="0" dirty="0"/>
            <a:t>por parte de la carrera.</a:t>
          </a:r>
          <a:endParaRPr lang="en-US" dirty="0"/>
        </a:p>
      </dgm:t>
    </dgm:pt>
    <dgm:pt modelId="{701F549C-0AB8-465A-A69F-0202268B7A6B}" type="parTrans" cxnId="{2212B0F1-4A99-4C91-BDBC-980E6ACFC3DA}">
      <dgm:prSet/>
      <dgm:spPr/>
      <dgm:t>
        <a:bodyPr/>
        <a:lstStyle/>
        <a:p>
          <a:endParaRPr lang="en-US"/>
        </a:p>
      </dgm:t>
    </dgm:pt>
    <dgm:pt modelId="{4FA70143-72AC-4D06-84EC-BD2C98DF36A8}" type="sibTrans" cxnId="{2212B0F1-4A99-4C91-BDBC-980E6ACFC3DA}">
      <dgm:prSet/>
      <dgm:spPr/>
      <dgm:t>
        <a:bodyPr/>
        <a:lstStyle/>
        <a:p>
          <a:endParaRPr lang="en-US"/>
        </a:p>
      </dgm:t>
    </dgm:pt>
    <dgm:pt modelId="{8F4B7531-8501-412C-B90E-C2B7E92BF65C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A</a:t>
          </a:r>
          <a:r>
            <a:rPr lang="es-MX" b="0" i="0" dirty="0"/>
            <a:t>ctuación de los comités de pares.</a:t>
          </a:r>
          <a:endParaRPr lang="en-US" dirty="0"/>
        </a:p>
      </dgm:t>
    </dgm:pt>
    <dgm:pt modelId="{F5AFF1F9-0850-44E9-AFC3-79AFCB983B31}" type="parTrans" cxnId="{AAE96C31-5598-417E-9A5F-2FFC5BC95801}">
      <dgm:prSet/>
      <dgm:spPr/>
      <dgm:t>
        <a:bodyPr/>
        <a:lstStyle/>
        <a:p>
          <a:endParaRPr lang="en-US"/>
        </a:p>
      </dgm:t>
    </dgm:pt>
    <dgm:pt modelId="{DFFCF442-9DE5-4EDB-AC5E-271F65D96DF9}" type="sibTrans" cxnId="{AAE96C31-5598-417E-9A5F-2FFC5BC95801}">
      <dgm:prSet/>
      <dgm:spPr/>
      <dgm:t>
        <a:bodyPr/>
        <a:lstStyle/>
        <a:p>
          <a:endParaRPr lang="en-US"/>
        </a:p>
      </dgm:t>
    </dgm:pt>
    <dgm:pt modelId="{888F6359-B75D-4BE4-B2CC-9DDC3299E8B1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D</a:t>
          </a:r>
          <a:r>
            <a:rPr lang="es-MX" b="0" i="0" dirty="0"/>
            <a:t>ecisión final por parte de la CONEAU</a:t>
          </a:r>
          <a:endParaRPr lang="en-US" dirty="0"/>
        </a:p>
      </dgm:t>
    </dgm:pt>
    <dgm:pt modelId="{007EE951-B8A1-4462-82CA-45DEDA6681F9}" type="parTrans" cxnId="{F6F34258-871B-4FD1-854F-86734E26992F}">
      <dgm:prSet/>
      <dgm:spPr/>
      <dgm:t>
        <a:bodyPr/>
        <a:lstStyle/>
        <a:p>
          <a:endParaRPr lang="en-US"/>
        </a:p>
      </dgm:t>
    </dgm:pt>
    <dgm:pt modelId="{8BAA2637-DAC1-4A03-9D61-D88F8624D81A}" type="sibTrans" cxnId="{F6F34258-871B-4FD1-854F-86734E26992F}">
      <dgm:prSet/>
      <dgm:spPr/>
      <dgm:t>
        <a:bodyPr/>
        <a:lstStyle/>
        <a:p>
          <a:endParaRPr lang="en-US"/>
        </a:p>
      </dgm:t>
    </dgm:pt>
    <dgm:pt modelId="{A91748B5-AA61-44F5-B60A-25726F71B5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ACREDITACIÓN POR UN PERÍODO DE SEIS AÑOS</a:t>
          </a:r>
          <a:endParaRPr lang="en-US" sz="12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96A8ABF1-EF19-4AA6-829E-2D7C9883F486}" type="parTrans" cxnId="{877FD2E6-8E38-4F2D-817B-A7F91CC18E84}">
      <dgm:prSet/>
      <dgm:spPr/>
      <dgm:t>
        <a:bodyPr/>
        <a:lstStyle/>
        <a:p>
          <a:endParaRPr lang="en-US"/>
        </a:p>
      </dgm:t>
    </dgm:pt>
    <dgm:pt modelId="{2DCC19EE-DBF9-4E32-BBF1-23F12027FE51}" type="sibTrans" cxnId="{877FD2E6-8E38-4F2D-817B-A7F91CC18E84}">
      <dgm:prSet/>
      <dgm:spPr/>
      <dgm:t>
        <a:bodyPr/>
        <a:lstStyle/>
        <a:p>
          <a:endParaRPr lang="en-US"/>
        </a:p>
      </dgm:t>
    </dgm:pt>
    <dgm:pt modelId="{F19D6387-2123-4C3C-8DEF-008350CD7D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200" b="0" i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ACREDITACIÓN POR UN PERÍODO DE TRES AÑOS </a:t>
          </a:r>
          <a:endParaRPr lang="en-US" sz="12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02E1DE69-094A-4343-84FC-3C4975A23C38}" type="parTrans" cxnId="{42148729-BD2A-4EED-84CB-C71185A9CA7E}">
      <dgm:prSet/>
      <dgm:spPr/>
      <dgm:t>
        <a:bodyPr/>
        <a:lstStyle/>
        <a:p>
          <a:endParaRPr lang="en-US"/>
        </a:p>
      </dgm:t>
    </dgm:pt>
    <dgm:pt modelId="{98C8046C-B487-4B72-B2DC-D860C560AC6A}" type="sibTrans" cxnId="{42148729-BD2A-4EED-84CB-C71185A9CA7E}">
      <dgm:prSet/>
      <dgm:spPr/>
      <dgm:t>
        <a:bodyPr/>
        <a:lstStyle/>
        <a:p>
          <a:endParaRPr lang="en-US"/>
        </a:p>
      </dgm:t>
    </dgm:pt>
    <dgm:pt modelId="{EBE938D1-73E4-49EE-8CE4-E832E79C41D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AR" sz="1200" b="0" i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NO ACREDITACIÓN</a:t>
          </a:r>
          <a:endParaRPr lang="en-US" sz="12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2D364FB4-F30F-4BEE-8E41-09EB6A294F98}" type="parTrans" cxnId="{0F6AF3CF-4DF5-4A15-9AEE-1FBE99C0A48F}">
      <dgm:prSet/>
      <dgm:spPr/>
      <dgm:t>
        <a:bodyPr/>
        <a:lstStyle/>
        <a:p>
          <a:endParaRPr lang="en-US"/>
        </a:p>
      </dgm:t>
    </dgm:pt>
    <dgm:pt modelId="{D7F94076-4D72-475E-9116-33C05920CC99}" type="sibTrans" cxnId="{0F6AF3CF-4DF5-4A15-9AEE-1FBE99C0A48F}">
      <dgm:prSet/>
      <dgm:spPr/>
      <dgm:t>
        <a:bodyPr/>
        <a:lstStyle/>
        <a:p>
          <a:endParaRPr lang="en-US"/>
        </a:p>
      </dgm:t>
    </dgm:pt>
    <dgm:pt modelId="{17775A3E-2622-4ADF-B8C8-71F6CAEB7D20}" type="pres">
      <dgm:prSet presAssocID="{059027A4-D43B-408B-99B8-6CA74BDB8F02}" presName="root" presStyleCnt="0">
        <dgm:presLayoutVars>
          <dgm:dir/>
          <dgm:resizeHandles val="exact"/>
        </dgm:presLayoutVars>
      </dgm:prSet>
      <dgm:spPr/>
    </dgm:pt>
    <dgm:pt modelId="{418AF6AB-EDE1-47CD-9B07-7ACEA327FCDE}" type="pres">
      <dgm:prSet presAssocID="{7750C6B1-676C-4508-8953-B4BA8F7BF049}" presName="compNode" presStyleCnt="0"/>
      <dgm:spPr/>
    </dgm:pt>
    <dgm:pt modelId="{544832C6-1D7A-4052-B3B8-06031B5AADD8}" type="pres">
      <dgm:prSet presAssocID="{7750C6B1-676C-4508-8953-B4BA8F7BF049}" presName="bgRect" presStyleLbl="bgShp" presStyleIdx="0" presStyleCnt="3"/>
      <dgm:spPr/>
    </dgm:pt>
    <dgm:pt modelId="{7C1B689A-FC03-4EDA-A89C-9378DEAC09FD}" type="pres">
      <dgm:prSet presAssocID="{7750C6B1-676C-4508-8953-B4BA8F7BF0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luvia de ideas de grupo con relleno sólido"/>
        </a:ext>
      </dgm:extLst>
    </dgm:pt>
    <dgm:pt modelId="{A10F8426-4A61-458C-87D2-02B42E02B2E9}" type="pres">
      <dgm:prSet presAssocID="{7750C6B1-676C-4508-8953-B4BA8F7BF049}" presName="spaceRect" presStyleCnt="0"/>
      <dgm:spPr/>
    </dgm:pt>
    <dgm:pt modelId="{070431E4-0F1E-44DA-95F8-3911103D0C2C}" type="pres">
      <dgm:prSet presAssocID="{7750C6B1-676C-4508-8953-B4BA8F7BF049}" presName="parTx" presStyleLbl="revTx" presStyleIdx="0" presStyleCnt="4">
        <dgm:presLayoutVars>
          <dgm:chMax val="0"/>
          <dgm:chPref val="0"/>
        </dgm:presLayoutVars>
      </dgm:prSet>
      <dgm:spPr/>
    </dgm:pt>
    <dgm:pt modelId="{82E5BB64-AA7C-4806-9D20-0EEB84AC5159}" type="pres">
      <dgm:prSet presAssocID="{4FA70143-72AC-4D06-84EC-BD2C98DF36A8}" presName="sibTrans" presStyleCnt="0"/>
      <dgm:spPr/>
    </dgm:pt>
    <dgm:pt modelId="{AEEBFBE1-BE0D-4C58-90B8-B395BDFEE97E}" type="pres">
      <dgm:prSet presAssocID="{8F4B7531-8501-412C-B90E-C2B7E92BF65C}" presName="compNode" presStyleCnt="0"/>
      <dgm:spPr/>
    </dgm:pt>
    <dgm:pt modelId="{ED6B8717-02E5-4438-805C-DC6065305F16}" type="pres">
      <dgm:prSet presAssocID="{8F4B7531-8501-412C-B90E-C2B7E92BF65C}" presName="bgRect" presStyleLbl="bgShp" presStyleIdx="1" presStyleCnt="3"/>
      <dgm:spPr/>
    </dgm:pt>
    <dgm:pt modelId="{5E317541-B1FA-4E79-A9BD-A076FCBB88ED}" type="pres">
      <dgm:prSet presAssocID="{8F4B7531-8501-412C-B90E-C2B7E92BF6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5B918FE3-82DD-45EB-BB30-8DA6EB2668A8}" type="pres">
      <dgm:prSet presAssocID="{8F4B7531-8501-412C-B90E-C2B7E92BF65C}" presName="spaceRect" presStyleCnt="0"/>
      <dgm:spPr/>
    </dgm:pt>
    <dgm:pt modelId="{64306A6E-8045-438A-B515-1B6F0FBA4C2D}" type="pres">
      <dgm:prSet presAssocID="{8F4B7531-8501-412C-B90E-C2B7E92BF65C}" presName="parTx" presStyleLbl="revTx" presStyleIdx="1" presStyleCnt="4">
        <dgm:presLayoutVars>
          <dgm:chMax val="0"/>
          <dgm:chPref val="0"/>
        </dgm:presLayoutVars>
      </dgm:prSet>
      <dgm:spPr/>
    </dgm:pt>
    <dgm:pt modelId="{857863FE-36CC-4F0F-B6CE-FE4FF618D1C8}" type="pres">
      <dgm:prSet presAssocID="{DFFCF442-9DE5-4EDB-AC5E-271F65D96DF9}" presName="sibTrans" presStyleCnt="0"/>
      <dgm:spPr/>
    </dgm:pt>
    <dgm:pt modelId="{4DEB3130-A2F6-4F4F-AC12-52DF6924C452}" type="pres">
      <dgm:prSet presAssocID="{888F6359-B75D-4BE4-B2CC-9DDC3299E8B1}" presName="compNode" presStyleCnt="0"/>
      <dgm:spPr/>
    </dgm:pt>
    <dgm:pt modelId="{C6D2C093-F72F-4579-B16A-252E5D190DA5}" type="pres">
      <dgm:prSet presAssocID="{888F6359-B75D-4BE4-B2CC-9DDC3299E8B1}" presName="bgRect" presStyleLbl="bgShp" presStyleIdx="2" presStyleCnt="3"/>
      <dgm:spPr/>
    </dgm:pt>
    <dgm:pt modelId="{EE01BA1C-F288-4769-92E3-CD6EC8C6DEDF}" type="pres">
      <dgm:prSet presAssocID="{888F6359-B75D-4BE4-B2CC-9DDC3299E8B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nta"/>
        </a:ext>
      </dgm:extLst>
    </dgm:pt>
    <dgm:pt modelId="{631973F3-A8A1-452D-9116-A0A5C2510030}" type="pres">
      <dgm:prSet presAssocID="{888F6359-B75D-4BE4-B2CC-9DDC3299E8B1}" presName="spaceRect" presStyleCnt="0"/>
      <dgm:spPr/>
    </dgm:pt>
    <dgm:pt modelId="{C2157C54-64EA-47C1-8ABE-8FE12C7A9C7D}" type="pres">
      <dgm:prSet presAssocID="{888F6359-B75D-4BE4-B2CC-9DDC3299E8B1}" presName="parTx" presStyleLbl="revTx" presStyleIdx="2" presStyleCnt="4" custScaleX="111357">
        <dgm:presLayoutVars>
          <dgm:chMax val="0"/>
          <dgm:chPref val="0"/>
        </dgm:presLayoutVars>
      </dgm:prSet>
      <dgm:spPr/>
    </dgm:pt>
    <dgm:pt modelId="{68D267BE-DC7E-4E2B-9062-7BEB0814A12A}" type="pres">
      <dgm:prSet presAssocID="{888F6359-B75D-4BE4-B2CC-9DDC3299E8B1}" presName="desTx" presStyleLbl="revTx" presStyleIdx="3" presStyleCnt="4" custScaleX="92821" custLinFactNeighborX="7448" custLinFactNeighborY="-1685">
        <dgm:presLayoutVars/>
      </dgm:prSet>
      <dgm:spPr/>
    </dgm:pt>
  </dgm:ptLst>
  <dgm:cxnLst>
    <dgm:cxn modelId="{42148729-BD2A-4EED-84CB-C71185A9CA7E}" srcId="{888F6359-B75D-4BE4-B2CC-9DDC3299E8B1}" destId="{F19D6387-2123-4C3C-8DEF-008350CD7D5D}" srcOrd="1" destOrd="0" parTransId="{02E1DE69-094A-4343-84FC-3C4975A23C38}" sibTransId="{98C8046C-B487-4B72-B2DC-D860C560AC6A}"/>
    <dgm:cxn modelId="{DCC7772C-FC4F-4831-B2D6-5D0A051EA294}" type="presOf" srcId="{059027A4-D43B-408B-99B8-6CA74BDB8F02}" destId="{17775A3E-2622-4ADF-B8C8-71F6CAEB7D20}" srcOrd="0" destOrd="0" presId="urn:microsoft.com/office/officeart/2018/2/layout/IconVerticalSolidList"/>
    <dgm:cxn modelId="{AAE96C31-5598-417E-9A5F-2FFC5BC95801}" srcId="{059027A4-D43B-408B-99B8-6CA74BDB8F02}" destId="{8F4B7531-8501-412C-B90E-C2B7E92BF65C}" srcOrd="1" destOrd="0" parTransId="{F5AFF1F9-0850-44E9-AFC3-79AFCB983B31}" sibTransId="{DFFCF442-9DE5-4EDB-AC5E-271F65D96DF9}"/>
    <dgm:cxn modelId="{2E72074D-BBCA-4E43-9152-5EFBF4219122}" type="presOf" srcId="{EBE938D1-73E4-49EE-8CE4-E832E79C41DE}" destId="{68D267BE-DC7E-4E2B-9062-7BEB0814A12A}" srcOrd="0" destOrd="2" presId="urn:microsoft.com/office/officeart/2018/2/layout/IconVerticalSolidList"/>
    <dgm:cxn modelId="{2286166F-B5F2-46B2-B3B3-CA18925BA08A}" type="presOf" srcId="{F19D6387-2123-4C3C-8DEF-008350CD7D5D}" destId="{68D267BE-DC7E-4E2B-9062-7BEB0814A12A}" srcOrd="0" destOrd="1" presId="urn:microsoft.com/office/officeart/2018/2/layout/IconVerticalSolidList"/>
    <dgm:cxn modelId="{F6F34258-871B-4FD1-854F-86734E26992F}" srcId="{059027A4-D43B-408B-99B8-6CA74BDB8F02}" destId="{888F6359-B75D-4BE4-B2CC-9DDC3299E8B1}" srcOrd="2" destOrd="0" parTransId="{007EE951-B8A1-4462-82CA-45DEDA6681F9}" sibTransId="{8BAA2637-DAC1-4A03-9D61-D88F8624D81A}"/>
    <dgm:cxn modelId="{3E9D077D-B43C-42CE-9EA8-D3A8D034A8EF}" type="presOf" srcId="{888F6359-B75D-4BE4-B2CC-9DDC3299E8B1}" destId="{C2157C54-64EA-47C1-8ABE-8FE12C7A9C7D}" srcOrd="0" destOrd="0" presId="urn:microsoft.com/office/officeart/2018/2/layout/IconVerticalSolidList"/>
    <dgm:cxn modelId="{6407EA81-0320-4CBD-AF40-4C22816B7A8B}" type="presOf" srcId="{8F4B7531-8501-412C-B90E-C2B7E92BF65C}" destId="{64306A6E-8045-438A-B515-1B6F0FBA4C2D}" srcOrd="0" destOrd="0" presId="urn:microsoft.com/office/officeart/2018/2/layout/IconVerticalSolidList"/>
    <dgm:cxn modelId="{4BE68FC0-7F3E-421B-8F02-46C35A75ADDE}" type="presOf" srcId="{7750C6B1-676C-4508-8953-B4BA8F7BF049}" destId="{070431E4-0F1E-44DA-95F8-3911103D0C2C}" srcOrd="0" destOrd="0" presId="urn:microsoft.com/office/officeart/2018/2/layout/IconVerticalSolidList"/>
    <dgm:cxn modelId="{0F6AF3CF-4DF5-4A15-9AEE-1FBE99C0A48F}" srcId="{888F6359-B75D-4BE4-B2CC-9DDC3299E8B1}" destId="{EBE938D1-73E4-49EE-8CE4-E832E79C41DE}" srcOrd="2" destOrd="0" parTransId="{2D364FB4-F30F-4BEE-8E41-09EB6A294F98}" sibTransId="{D7F94076-4D72-475E-9116-33C05920CC99}"/>
    <dgm:cxn modelId="{877FD2E6-8E38-4F2D-817B-A7F91CC18E84}" srcId="{888F6359-B75D-4BE4-B2CC-9DDC3299E8B1}" destId="{A91748B5-AA61-44F5-B60A-25726F71B528}" srcOrd="0" destOrd="0" parTransId="{96A8ABF1-EF19-4AA6-829E-2D7C9883F486}" sibTransId="{2DCC19EE-DBF9-4E32-BBF1-23F12027FE51}"/>
    <dgm:cxn modelId="{5FA34DEB-4B5A-495B-9794-2F85E03E79D6}" type="presOf" srcId="{A91748B5-AA61-44F5-B60A-25726F71B528}" destId="{68D267BE-DC7E-4E2B-9062-7BEB0814A12A}" srcOrd="0" destOrd="0" presId="urn:microsoft.com/office/officeart/2018/2/layout/IconVerticalSolidList"/>
    <dgm:cxn modelId="{2212B0F1-4A99-4C91-BDBC-980E6ACFC3DA}" srcId="{059027A4-D43B-408B-99B8-6CA74BDB8F02}" destId="{7750C6B1-676C-4508-8953-B4BA8F7BF049}" srcOrd="0" destOrd="0" parTransId="{701F549C-0AB8-465A-A69F-0202268B7A6B}" sibTransId="{4FA70143-72AC-4D06-84EC-BD2C98DF36A8}"/>
    <dgm:cxn modelId="{8917D673-D471-4CB1-8D11-1455DEAF9BAE}" type="presParOf" srcId="{17775A3E-2622-4ADF-B8C8-71F6CAEB7D20}" destId="{418AF6AB-EDE1-47CD-9B07-7ACEA327FCDE}" srcOrd="0" destOrd="0" presId="urn:microsoft.com/office/officeart/2018/2/layout/IconVerticalSolidList"/>
    <dgm:cxn modelId="{F9FA1692-AA96-419F-B354-8A6FB9BB3C25}" type="presParOf" srcId="{418AF6AB-EDE1-47CD-9B07-7ACEA327FCDE}" destId="{544832C6-1D7A-4052-B3B8-06031B5AADD8}" srcOrd="0" destOrd="0" presId="urn:microsoft.com/office/officeart/2018/2/layout/IconVerticalSolidList"/>
    <dgm:cxn modelId="{B7CE0B9C-16D1-49A4-A211-48BFEEADA6A1}" type="presParOf" srcId="{418AF6AB-EDE1-47CD-9B07-7ACEA327FCDE}" destId="{7C1B689A-FC03-4EDA-A89C-9378DEAC09FD}" srcOrd="1" destOrd="0" presId="urn:microsoft.com/office/officeart/2018/2/layout/IconVerticalSolidList"/>
    <dgm:cxn modelId="{DF785495-8BCA-4959-989D-C0406B11BB95}" type="presParOf" srcId="{418AF6AB-EDE1-47CD-9B07-7ACEA327FCDE}" destId="{A10F8426-4A61-458C-87D2-02B42E02B2E9}" srcOrd="2" destOrd="0" presId="urn:microsoft.com/office/officeart/2018/2/layout/IconVerticalSolidList"/>
    <dgm:cxn modelId="{4B345901-EAC6-4AFB-A757-83E971EDA7B5}" type="presParOf" srcId="{418AF6AB-EDE1-47CD-9B07-7ACEA327FCDE}" destId="{070431E4-0F1E-44DA-95F8-3911103D0C2C}" srcOrd="3" destOrd="0" presId="urn:microsoft.com/office/officeart/2018/2/layout/IconVerticalSolidList"/>
    <dgm:cxn modelId="{69ED3373-944D-433C-A68A-FE3AD8E6D6B1}" type="presParOf" srcId="{17775A3E-2622-4ADF-B8C8-71F6CAEB7D20}" destId="{82E5BB64-AA7C-4806-9D20-0EEB84AC5159}" srcOrd="1" destOrd="0" presId="urn:microsoft.com/office/officeart/2018/2/layout/IconVerticalSolidList"/>
    <dgm:cxn modelId="{773E8DF0-18F5-401C-8FC0-45DB9998CC81}" type="presParOf" srcId="{17775A3E-2622-4ADF-B8C8-71F6CAEB7D20}" destId="{AEEBFBE1-BE0D-4C58-90B8-B395BDFEE97E}" srcOrd="2" destOrd="0" presId="urn:microsoft.com/office/officeart/2018/2/layout/IconVerticalSolidList"/>
    <dgm:cxn modelId="{958309CE-9369-4234-B08A-9BECD4550EA2}" type="presParOf" srcId="{AEEBFBE1-BE0D-4C58-90B8-B395BDFEE97E}" destId="{ED6B8717-02E5-4438-805C-DC6065305F16}" srcOrd="0" destOrd="0" presId="urn:microsoft.com/office/officeart/2018/2/layout/IconVerticalSolidList"/>
    <dgm:cxn modelId="{7F293A31-29BB-41F1-9053-AED54095C6C0}" type="presParOf" srcId="{AEEBFBE1-BE0D-4C58-90B8-B395BDFEE97E}" destId="{5E317541-B1FA-4E79-A9BD-A076FCBB88ED}" srcOrd="1" destOrd="0" presId="urn:microsoft.com/office/officeart/2018/2/layout/IconVerticalSolidList"/>
    <dgm:cxn modelId="{1EA1EA4C-F418-4B67-B4CB-982C443768D9}" type="presParOf" srcId="{AEEBFBE1-BE0D-4C58-90B8-B395BDFEE97E}" destId="{5B918FE3-82DD-45EB-BB30-8DA6EB2668A8}" srcOrd="2" destOrd="0" presId="urn:microsoft.com/office/officeart/2018/2/layout/IconVerticalSolidList"/>
    <dgm:cxn modelId="{C4604CDA-3F44-4C53-AE14-CDFC9360A5AB}" type="presParOf" srcId="{AEEBFBE1-BE0D-4C58-90B8-B395BDFEE97E}" destId="{64306A6E-8045-438A-B515-1B6F0FBA4C2D}" srcOrd="3" destOrd="0" presId="urn:microsoft.com/office/officeart/2018/2/layout/IconVerticalSolidList"/>
    <dgm:cxn modelId="{0E81C8EC-DCF2-41F1-B4D9-22EF078522B3}" type="presParOf" srcId="{17775A3E-2622-4ADF-B8C8-71F6CAEB7D20}" destId="{857863FE-36CC-4F0F-B6CE-FE4FF618D1C8}" srcOrd="3" destOrd="0" presId="urn:microsoft.com/office/officeart/2018/2/layout/IconVerticalSolidList"/>
    <dgm:cxn modelId="{66275236-732F-436E-A2FF-011DBCCE4528}" type="presParOf" srcId="{17775A3E-2622-4ADF-B8C8-71F6CAEB7D20}" destId="{4DEB3130-A2F6-4F4F-AC12-52DF6924C452}" srcOrd="4" destOrd="0" presId="urn:microsoft.com/office/officeart/2018/2/layout/IconVerticalSolidList"/>
    <dgm:cxn modelId="{FCAB717C-7F59-4CE0-9399-E388D34CB4B8}" type="presParOf" srcId="{4DEB3130-A2F6-4F4F-AC12-52DF6924C452}" destId="{C6D2C093-F72F-4579-B16A-252E5D190DA5}" srcOrd="0" destOrd="0" presId="urn:microsoft.com/office/officeart/2018/2/layout/IconVerticalSolidList"/>
    <dgm:cxn modelId="{B51F6EEE-52EC-4BDA-893E-F65AF60FC779}" type="presParOf" srcId="{4DEB3130-A2F6-4F4F-AC12-52DF6924C452}" destId="{EE01BA1C-F288-4769-92E3-CD6EC8C6DEDF}" srcOrd="1" destOrd="0" presId="urn:microsoft.com/office/officeart/2018/2/layout/IconVerticalSolidList"/>
    <dgm:cxn modelId="{7BBAFE99-5EE2-4C40-8EB0-272642741B4F}" type="presParOf" srcId="{4DEB3130-A2F6-4F4F-AC12-52DF6924C452}" destId="{631973F3-A8A1-452D-9116-A0A5C2510030}" srcOrd="2" destOrd="0" presId="urn:microsoft.com/office/officeart/2018/2/layout/IconVerticalSolidList"/>
    <dgm:cxn modelId="{9A840C66-F810-4FC3-B94F-765D6C6EB377}" type="presParOf" srcId="{4DEB3130-A2F6-4F4F-AC12-52DF6924C452}" destId="{C2157C54-64EA-47C1-8ABE-8FE12C7A9C7D}" srcOrd="3" destOrd="0" presId="urn:microsoft.com/office/officeart/2018/2/layout/IconVerticalSolidList"/>
    <dgm:cxn modelId="{3A1DD000-E7CD-4B91-B2A5-112F34C13E7D}" type="presParOf" srcId="{4DEB3130-A2F6-4F4F-AC12-52DF6924C452}" destId="{68D267BE-DC7E-4E2B-9062-7BEB0814A12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886A9C-C4B3-40ED-B77E-F6351D2575B3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5960A9B-64A5-4203-BFDC-78460656A9E9}">
      <dgm:prSet phldrT="[Texto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sz="1200" b="1" dirty="0">
              <a:latin typeface="+mj-lt"/>
            </a:rPr>
            <a:t>ACREDITACIÓN</a:t>
          </a:r>
        </a:p>
      </dgm:t>
    </dgm:pt>
    <dgm:pt modelId="{2CFF6277-E9C6-4B02-A3B8-DE327E581F29}" type="parTrans" cxnId="{278F88D9-E470-48BC-853B-1D04DDDF57BC}">
      <dgm:prSet/>
      <dgm:spPr/>
      <dgm:t>
        <a:bodyPr/>
        <a:lstStyle/>
        <a:p>
          <a:endParaRPr lang="es-AR" sz="1200" b="1">
            <a:latin typeface="+mj-lt"/>
          </a:endParaRPr>
        </a:p>
      </dgm:t>
    </dgm:pt>
    <dgm:pt modelId="{F1B3DDA0-F322-4C83-AE56-DEB4A2F93AC8}" type="sibTrans" cxnId="{278F88D9-E470-48BC-853B-1D04DDDF57BC}">
      <dgm:prSet/>
      <dgm:spPr/>
      <dgm:t>
        <a:bodyPr/>
        <a:lstStyle/>
        <a:p>
          <a:endParaRPr lang="es-AR" sz="1200" b="1">
            <a:latin typeface="+mj-lt"/>
          </a:endParaRPr>
        </a:p>
      </dgm:t>
    </dgm:pt>
    <dgm:pt modelId="{0226A762-731B-4F31-9E10-094D91E0C1A3}">
      <dgm:prSet phldrT="[Texto]" custT="1"/>
      <dgm:spPr/>
      <dgm:t>
        <a:bodyPr/>
        <a:lstStyle/>
        <a:p>
          <a:r>
            <a:rPr lang="es-AR" sz="1200" b="1" dirty="0">
              <a:latin typeface="+mj-lt"/>
            </a:rPr>
            <a:t>RECTORADO</a:t>
          </a:r>
        </a:p>
      </dgm:t>
    </dgm:pt>
    <dgm:pt modelId="{8513E157-C3FB-43FF-A69B-112BFFB3DFF0}" type="parTrans" cxnId="{1701C311-9CE5-47BA-AECB-024B99168C87}">
      <dgm:prSet custT="1"/>
      <dgm:spPr/>
      <dgm:t>
        <a:bodyPr/>
        <a:lstStyle/>
        <a:p>
          <a:endParaRPr lang="es-AR" sz="1200" b="1">
            <a:latin typeface="+mj-lt"/>
          </a:endParaRPr>
        </a:p>
      </dgm:t>
    </dgm:pt>
    <dgm:pt modelId="{FE3A2B6D-E5DE-4B99-957A-BFFAD730CECD}" type="sibTrans" cxnId="{1701C311-9CE5-47BA-AECB-024B99168C87}">
      <dgm:prSet/>
      <dgm:spPr/>
      <dgm:t>
        <a:bodyPr/>
        <a:lstStyle/>
        <a:p>
          <a:endParaRPr lang="es-AR" sz="1200" b="1">
            <a:latin typeface="+mj-lt"/>
          </a:endParaRPr>
        </a:p>
      </dgm:t>
    </dgm:pt>
    <dgm:pt modelId="{9BC88E1C-EBD2-47E3-BCE5-68E1A5B172B5}">
      <dgm:prSet phldrT="[Texto]" custT="1"/>
      <dgm:spPr/>
      <dgm:t>
        <a:bodyPr/>
        <a:lstStyle/>
        <a:p>
          <a:r>
            <a:rPr lang="es-AR" sz="1200" b="1" dirty="0">
              <a:latin typeface="+mj-lt"/>
            </a:rPr>
            <a:t>UNIDAD ACADÉMICA</a:t>
          </a:r>
        </a:p>
      </dgm:t>
    </dgm:pt>
    <dgm:pt modelId="{7E21C31E-8D40-4597-BC55-618FE3A9F8DA}" type="parTrans" cxnId="{5B87691B-DFDD-49A4-8536-C73D29F98616}">
      <dgm:prSet custT="1"/>
      <dgm:spPr/>
      <dgm:t>
        <a:bodyPr/>
        <a:lstStyle/>
        <a:p>
          <a:endParaRPr lang="es-AR" sz="1200" b="1">
            <a:latin typeface="+mj-lt"/>
          </a:endParaRPr>
        </a:p>
      </dgm:t>
    </dgm:pt>
    <dgm:pt modelId="{5CC30B0E-EDB3-4B24-BD6E-4F93BFE5D3A5}" type="sibTrans" cxnId="{5B87691B-DFDD-49A4-8536-C73D29F98616}">
      <dgm:prSet/>
      <dgm:spPr/>
      <dgm:t>
        <a:bodyPr/>
        <a:lstStyle/>
        <a:p>
          <a:endParaRPr lang="es-AR" sz="1200" b="1">
            <a:latin typeface="+mj-lt"/>
          </a:endParaRPr>
        </a:p>
      </dgm:t>
    </dgm:pt>
    <dgm:pt modelId="{8B7A4E10-F485-44FE-914B-4852943A89CD}">
      <dgm:prSet phldrT="[Texto]" custT="1"/>
      <dgm:spPr>
        <a:solidFill>
          <a:srgbClr val="FF0000"/>
        </a:solidFill>
      </dgm:spPr>
      <dgm:t>
        <a:bodyPr/>
        <a:lstStyle/>
        <a:p>
          <a:r>
            <a:rPr lang="es-AR" sz="1200" b="1" dirty="0">
              <a:latin typeface="+mj-lt"/>
            </a:rPr>
            <a:t>DOCENTES</a:t>
          </a:r>
        </a:p>
      </dgm:t>
    </dgm:pt>
    <dgm:pt modelId="{648D124F-5EB3-46EA-8712-9A064008C3FA}" type="parTrans" cxnId="{A87B19AD-E89B-4299-A161-B8EA609AD37E}">
      <dgm:prSet custT="1"/>
      <dgm:spPr/>
      <dgm:t>
        <a:bodyPr/>
        <a:lstStyle/>
        <a:p>
          <a:endParaRPr lang="es-AR" sz="1200" b="1">
            <a:latin typeface="+mj-lt"/>
          </a:endParaRPr>
        </a:p>
      </dgm:t>
    </dgm:pt>
    <dgm:pt modelId="{1AE2717C-3458-4A8F-AC4E-C94B5462FB71}" type="sibTrans" cxnId="{A87B19AD-E89B-4299-A161-B8EA609AD37E}">
      <dgm:prSet/>
      <dgm:spPr/>
      <dgm:t>
        <a:bodyPr/>
        <a:lstStyle/>
        <a:p>
          <a:endParaRPr lang="es-AR" sz="1200" b="1">
            <a:latin typeface="+mj-lt"/>
          </a:endParaRPr>
        </a:p>
      </dgm:t>
    </dgm:pt>
    <dgm:pt modelId="{A745EB36-AF59-4148-9706-7DD7F85A4732}">
      <dgm:prSet phldrT="[Texto]" custT="1"/>
      <dgm:spPr/>
      <dgm:t>
        <a:bodyPr/>
        <a:lstStyle/>
        <a:p>
          <a:r>
            <a:rPr lang="es-AR" sz="1200" b="1" dirty="0">
              <a:latin typeface="+mj-lt"/>
            </a:rPr>
            <a:t>ALUMNOS</a:t>
          </a:r>
        </a:p>
      </dgm:t>
    </dgm:pt>
    <dgm:pt modelId="{1C32B2FC-6E39-4220-AB24-8CAFC5646B2E}" type="parTrans" cxnId="{28903931-72C1-424C-83D5-54E2353FC9C2}">
      <dgm:prSet custT="1"/>
      <dgm:spPr/>
      <dgm:t>
        <a:bodyPr/>
        <a:lstStyle/>
        <a:p>
          <a:endParaRPr lang="es-AR" sz="1200" b="1">
            <a:latin typeface="+mj-lt"/>
          </a:endParaRPr>
        </a:p>
      </dgm:t>
    </dgm:pt>
    <dgm:pt modelId="{CCF4F07A-ED36-4D6F-8A2E-A252ECCE7491}" type="sibTrans" cxnId="{28903931-72C1-424C-83D5-54E2353FC9C2}">
      <dgm:prSet/>
      <dgm:spPr/>
      <dgm:t>
        <a:bodyPr/>
        <a:lstStyle/>
        <a:p>
          <a:endParaRPr lang="es-AR" sz="1200" b="1">
            <a:latin typeface="+mj-lt"/>
          </a:endParaRPr>
        </a:p>
      </dgm:t>
    </dgm:pt>
    <dgm:pt modelId="{178B5326-DD88-4A5D-ABEC-9D5733118BA0}">
      <dgm:prSet phldrT="[Texto]" custT="1"/>
      <dgm:spPr/>
      <dgm:t>
        <a:bodyPr/>
        <a:lstStyle/>
        <a:p>
          <a:r>
            <a:rPr lang="es-AR" sz="1200" b="1" dirty="0">
              <a:latin typeface="+mj-lt"/>
            </a:rPr>
            <a:t>GRADUADOS</a:t>
          </a:r>
        </a:p>
      </dgm:t>
    </dgm:pt>
    <dgm:pt modelId="{13917040-A121-4FD2-847A-177ED80E7231}" type="parTrans" cxnId="{F7988DE2-58CE-4FB9-AE18-D7240AE894F1}">
      <dgm:prSet custT="1"/>
      <dgm:spPr/>
      <dgm:t>
        <a:bodyPr/>
        <a:lstStyle/>
        <a:p>
          <a:endParaRPr lang="es-AR" sz="1200" b="1">
            <a:latin typeface="+mj-lt"/>
          </a:endParaRPr>
        </a:p>
      </dgm:t>
    </dgm:pt>
    <dgm:pt modelId="{FC4B5DC5-8991-4131-B366-4294CA7EB9E2}" type="sibTrans" cxnId="{F7988DE2-58CE-4FB9-AE18-D7240AE894F1}">
      <dgm:prSet/>
      <dgm:spPr/>
      <dgm:t>
        <a:bodyPr/>
        <a:lstStyle/>
        <a:p>
          <a:endParaRPr lang="es-AR" sz="1200" b="1">
            <a:latin typeface="+mj-lt"/>
          </a:endParaRPr>
        </a:p>
      </dgm:t>
    </dgm:pt>
    <dgm:pt modelId="{19B07B9F-B0AB-49BD-8C6A-E892553207BB}">
      <dgm:prSet phldr="0" custT="1"/>
      <dgm:spPr/>
      <dgm:t>
        <a:bodyPr/>
        <a:lstStyle/>
        <a:p>
          <a:pPr rtl="0"/>
          <a:r>
            <a:rPr lang="es-AR" sz="1200" b="1" dirty="0">
              <a:latin typeface="+mj-lt"/>
            </a:rPr>
            <a:t>DEPARTAMENTOS</a:t>
          </a:r>
        </a:p>
      </dgm:t>
    </dgm:pt>
    <dgm:pt modelId="{B10E85C9-5532-41C7-BEED-CA17EF844063}" type="parTrans" cxnId="{3E9B7FA5-D0A9-418A-9853-B035EC65BAF5}">
      <dgm:prSet custT="1"/>
      <dgm:spPr/>
      <dgm:t>
        <a:bodyPr/>
        <a:lstStyle/>
        <a:p>
          <a:endParaRPr lang="es-ES" sz="1200" b="1">
            <a:latin typeface="+mj-lt"/>
          </a:endParaRPr>
        </a:p>
      </dgm:t>
    </dgm:pt>
    <dgm:pt modelId="{A1671185-7D89-4558-96D0-F98BE3013CDE}" type="sibTrans" cxnId="{3E9B7FA5-D0A9-418A-9853-B035EC65BAF5}">
      <dgm:prSet/>
      <dgm:spPr/>
      <dgm:t>
        <a:bodyPr/>
        <a:lstStyle/>
        <a:p>
          <a:endParaRPr lang="es-AR" sz="1200" b="1">
            <a:latin typeface="+mj-lt"/>
          </a:endParaRPr>
        </a:p>
      </dgm:t>
    </dgm:pt>
    <dgm:pt modelId="{A88ACE46-6FAB-497E-9C96-E5B8B8C7B20F}" type="pres">
      <dgm:prSet presAssocID="{A4886A9C-C4B3-40ED-B77E-F6351D2575B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D092AA3-6D56-4F37-92BB-2FBC1EEEAD17}" type="pres">
      <dgm:prSet presAssocID="{75960A9B-64A5-4203-BFDC-78460656A9E9}" presName="centerShape" presStyleLbl="node0" presStyleIdx="0" presStyleCnt="1" custLinFactNeighborX="-391" custLinFactNeighborY="-584"/>
      <dgm:spPr/>
    </dgm:pt>
    <dgm:pt modelId="{8F409BF5-941F-4031-8720-374EDCE57817}" type="pres">
      <dgm:prSet presAssocID="{8513E157-C3FB-43FF-A69B-112BFFB3DFF0}" presName="parTrans" presStyleLbl="sibTrans2D1" presStyleIdx="0" presStyleCnt="6"/>
      <dgm:spPr/>
    </dgm:pt>
    <dgm:pt modelId="{CC440B8F-5621-4B5A-B026-962F7F3F8B3B}" type="pres">
      <dgm:prSet presAssocID="{8513E157-C3FB-43FF-A69B-112BFFB3DFF0}" presName="connectorText" presStyleLbl="sibTrans2D1" presStyleIdx="0" presStyleCnt="6"/>
      <dgm:spPr/>
    </dgm:pt>
    <dgm:pt modelId="{AC71E025-E5E9-4AF0-B53B-157A1D167E5E}" type="pres">
      <dgm:prSet presAssocID="{0226A762-731B-4F31-9E10-094D91E0C1A3}" presName="node" presStyleLbl="node1" presStyleIdx="0" presStyleCnt="6">
        <dgm:presLayoutVars>
          <dgm:bulletEnabled val="1"/>
        </dgm:presLayoutVars>
      </dgm:prSet>
      <dgm:spPr/>
    </dgm:pt>
    <dgm:pt modelId="{326A9DF9-1C3E-4650-8322-7D5F63C74F78}" type="pres">
      <dgm:prSet presAssocID="{7E21C31E-8D40-4597-BC55-618FE3A9F8DA}" presName="parTrans" presStyleLbl="sibTrans2D1" presStyleIdx="1" presStyleCnt="6"/>
      <dgm:spPr/>
    </dgm:pt>
    <dgm:pt modelId="{7D8F4BA5-1395-493B-8B7B-43411E586927}" type="pres">
      <dgm:prSet presAssocID="{7E21C31E-8D40-4597-BC55-618FE3A9F8DA}" presName="connectorText" presStyleLbl="sibTrans2D1" presStyleIdx="1" presStyleCnt="6"/>
      <dgm:spPr/>
    </dgm:pt>
    <dgm:pt modelId="{4D2E9023-9CD1-49FE-B488-FFEFFB9D7DF8}" type="pres">
      <dgm:prSet presAssocID="{9BC88E1C-EBD2-47E3-BCE5-68E1A5B172B5}" presName="node" presStyleLbl="node1" presStyleIdx="1" presStyleCnt="6">
        <dgm:presLayoutVars>
          <dgm:bulletEnabled val="1"/>
        </dgm:presLayoutVars>
      </dgm:prSet>
      <dgm:spPr/>
    </dgm:pt>
    <dgm:pt modelId="{EC8BFD5E-EA77-4526-944C-B1F3F7C0408E}" type="pres">
      <dgm:prSet presAssocID="{B10E85C9-5532-41C7-BEED-CA17EF844063}" presName="parTrans" presStyleLbl="sibTrans2D1" presStyleIdx="2" presStyleCnt="6"/>
      <dgm:spPr/>
    </dgm:pt>
    <dgm:pt modelId="{EACCDBBC-04AF-4E6C-B33C-354A47D9D9F2}" type="pres">
      <dgm:prSet presAssocID="{B10E85C9-5532-41C7-BEED-CA17EF844063}" presName="connectorText" presStyleLbl="sibTrans2D1" presStyleIdx="2" presStyleCnt="6"/>
      <dgm:spPr/>
    </dgm:pt>
    <dgm:pt modelId="{C0A4DDD4-84EB-4E7B-9FF0-457F013B8EED}" type="pres">
      <dgm:prSet presAssocID="{19B07B9F-B0AB-49BD-8C6A-E892553207BB}" presName="node" presStyleLbl="node1" presStyleIdx="2" presStyleCnt="6">
        <dgm:presLayoutVars>
          <dgm:bulletEnabled val="1"/>
        </dgm:presLayoutVars>
      </dgm:prSet>
      <dgm:spPr/>
    </dgm:pt>
    <dgm:pt modelId="{2289703B-39D8-4144-8C27-8929D90EB752}" type="pres">
      <dgm:prSet presAssocID="{648D124F-5EB3-46EA-8712-9A064008C3FA}" presName="parTrans" presStyleLbl="sibTrans2D1" presStyleIdx="3" presStyleCnt="6"/>
      <dgm:spPr/>
    </dgm:pt>
    <dgm:pt modelId="{9208ABDD-A3AE-4BF3-9D16-7D750ED6CBF1}" type="pres">
      <dgm:prSet presAssocID="{648D124F-5EB3-46EA-8712-9A064008C3FA}" presName="connectorText" presStyleLbl="sibTrans2D1" presStyleIdx="3" presStyleCnt="6"/>
      <dgm:spPr/>
    </dgm:pt>
    <dgm:pt modelId="{C9EFDBA3-807C-4C69-9FE4-1AC44D4AC8EC}" type="pres">
      <dgm:prSet presAssocID="{8B7A4E10-F485-44FE-914B-4852943A89CD}" presName="node" presStyleLbl="node1" presStyleIdx="3" presStyleCnt="6">
        <dgm:presLayoutVars>
          <dgm:bulletEnabled val="1"/>
        </dgm:presLayoutVars>
      </dgm:prSet>
      <dgm:spPr/>
    </dgm:pt>
    <dgm:pt modelId="{52922592-79D2-4546-9FF2-4A2A7E8C6E4B}" type="pres">
      <dgm:prSet presAssocID="{1C32B2FC-6E39-4220-AB24-8CAFC5646B2E}" presName="parTrans" presStyleLbl="sibTrans2D1" presStyleIdx="4" presStyleCnt="6"/>
      <dgm:spPr/>
    </dgm:pt>
    <dgm:pt modelId="{DAAC425F-727E-4B86-8E21-662F4AF30CD8}" type="pres">
      <dgm:prSet presAssocID="{1C32B2FC-6E39-4220-AB24-8CAFC5646B2E}" presName="connectorText" presStyleLbl="sibTrans2D1" presStyleIdx="4" presStyleCnt="6"/>
      <dgm:spPr/>
    </dgm:pt>
    <dgm:pt modelId="{B31C7E40-E77A-4EE9-9762-DE09CA8BD4BF}" type="pres">
      <dgm:prSet presAssocID="{A745EB36-AF59-4148-9706-7DD7F85A4732}" presName="node" presStyleLbl="node1" presStyleIdx="4" presStyleCnt="6">
        <dgm:presLayoutVars>
          <dgm:bulletEnabled val="1"/>
        </dgm:presLayoutVars>
      </dgm:prSet>
      <dgm:spPr/>
    </dgm:pt>
    <dgm:pt modelId="{66E4CEB8-F5B9-44A9-B11F-32CDD716EE54}" type="pres">
      <dgm:prSet presAssocID="{13917040-A121-4FD2-847A-177ED80E7231}" presName="parTrans" presStyleLbl="sibTrans2D1" presStyleIdx="5" presStyleCnt="6"/>
      <dgm:spPr/>
    </dgm:pt>
    <dgm:pt modelId="{826F29D1-F2D0-4652-B834-73AE68284F4E}" type="pres">
      <dgm:prSet presAssocID="{13917040-A121-4FD2-847A-177ED80E7231}" presName="connectorText" presStyleLbl="sibTrans2D1" presStyleIdx="5" presStyleCnt="6"/>
      <dgm:spPr/>
    </dgm:pt>
    <dgm:pt modelId="{171FD274-D87E-4C22-A89F-01D2E1EA9F84}" type="pres">
      <dgm:prSet presAssocID="{178B5326-DD88-4A5D-ABEC-9D5733118BA0}" presName="node" presStyleLbl="node1" presStyleIdx="5" presStyleCnt="6">
        <dgm:presLayoutVars>
          <dgm:bulletEnabled val="1"/>
        </dgm:presLayoutVars>
      </dgm:prSet>
      <dgm:spPr/>
    </dgm:pt>
  </dgm:ptLst>
  <dgm:cxnLst>
    <dgm:cxn modelId="{1701C311-9CE5-47BA-AECB-024B99168C87}" srcId="{75960A9B-64A5-4203-BFDC-78460656A9E9}" destId="{0226A762-731B-4F31-9E10-094D91E0C1A3}" srcOrd="0" destOrd="0" parTransId="{8513E157-C3FB-43FF-A69B-112BFFB3DFF0}" sibTransId="{FE3A2B6D-E5DE-4B99-957A-BFFAD730CECD}"/>
    <dgm:cxn modelId="{5B87691B-DFDD-49A4-8536-C73D29F98616}" srcId="{75960A9B-64A5-4203-BFDC-78460656A9E9}" destId="{9BC88E1C-EBD2-47E3-BCE5-68E1A5B172B5}" srcOrd="1" destOrd="0" parTransId="{7E21C31E-8D40-4597-BC55-618FE3A9F8DA}" sibTransId="{5CC30B0E-EDB3-4B24-BD6E-4F93BFE5D3A5}"/>
    <dgm:cxn modelId="{88039F23-AA68-4959-ADAA-F1A3E6F3544C}" type="presOf" srcId="{8513E157-C3FB-43FF-A69B-112BFFB3DFF0}" destId="{8F409BF5-941F-4031-8720-374EDCE57817}" srcOrd="0" destOrd="0" presId="urn:microsoft.com/office/officeart/2005/8/layout/radial5"/>
    <dgm:cxn modelId="{28903931-72C1-424C-83D5-54E2353FC9C2}" srcId="{75960A9B-64A5-4203-BFDC-78460656A9E9}" destId="{A745EB36-AF59-4148-9706-7DD7F85A4732}" srcOrd="4" destOrd="0" parTransId="{1C32B2FC-6E39-4220-AB24-8CAFC5646B2E}" sibTransId="{CCF4F07A-ED36-4D6F-8A2E-A252ECCE7491}"/>
    <dgm:cxn modelId="{61F9A440-AFB7-4F47-A51E-FFDE1C7076F5}" type="presOf" srcId="{13917040-A121-4FD2-847A-177ED80E7231}" destId="{66E4CEB8-F5B9-44A9-B11F-32CDD716EE54}" srcOrd="0" destOrd="0" presId="urn:microsoft.com/office/officeart/2005/8/layout/radial5"/>
    <dgm:cxn modelId="{829D2744-3D58-4AFF-A272-58BF55BFAC50}" type="presOf" srcId="{1C32B2FC-6E39-4220-AB24-8CAFC5646B2E}" destId="{DAAC425F-727E-4B86-8E21-662F4AF30CD8}" srcOrd="1" destOrd="0" presId="urn:microsoft.com/office/officeart/2005/8/layout/radial5"/>
    <dgm:cxn modelId="{29B7F648-848B-4024-8564-EBE3D95212F5}" type="presOf" srcId="{A745EB36-AF59-4148-9706-7DD7F85A4732}" destId="{B31C7E40-E77A-4EE9-9762-DE09CA8BD4BF}" srcOrd="0" destOrd="0" presId="urn:microsoft.com/office/officeart/2005/8/layout/radial5"/>
    <dgm:cxn modelId="{12FC0569-856E-41E2-A459-69410433098E}" type="presOf" srcId="{648D124F-5EB3-46EA-8712-9A064008C3FA}" destId="{9208ABDD-A3AE-4BF3-9D16-7D750ED6CBF1}" srcOrd="1" destOrd="0" presId="urn:microsoft.com/office/officeart/2005/8/layout/radial5"/>
    <dgm:cxn modelId="{B52F7E4B-2A3C-4C71-B319-A7C6082B2EF3}" type="presOf" srcId="{8513E157-C3FB-43FF-A69B-112BFFB3DFF0}" destId="{CC440B8F-5621-4B5A-B026-962F7F3F8B3B}" srcOrd="1" destOrd="0" presId="urn:microsoft.com/office/officeart/2005/8/layout/radial5"/>
    <dgm:cxn modelId="{BB23974B-2884-4B7E-B520-1D1BDB8980A8}" type="presOf" srcId="{B10E85C9-5532-41C7-BEED-CA17EF844063}" destId="{EC8BFD5E-EA77-4526-944C-B1F3F7C0408E}" srcOrd="0" destOrd="0" presId="urn:microsoft.com/office/officeart/2005/8/layout/radial5"/>
    <dgm:cxn modelId="{CF2E4D6F-B32D-4AE8-A283-73876256D55E}" type="presOf" srcId="{8B7A4E10-F485-44FE-914B-4852943A89CD}" destId="{C9EFDBA3-807C-4C69-9FE4-1AC44D4AC8EC}" srcOrd="0" destOrd="0" presId="urn:microsoft.com/office/officeart/2005/8/layout/radial5"/>
    <dgm:cxn modelId="{54301352-18B0-4A2F-82AE-A268D8F191CF}" type="presOf" srcId="{7E21C31E-8D40-4597-BC55-618FE3A9F8DA}" destId="{326A9DF9-1C3E-4650-8322-7D5F63C74F78}" srcOrd="0" destOrd="0" presId="urn:microsoft.com/office/officeart/2005/8/layout/radial5"/>
    <dgm:cxn modelId="{750DF588-E3CF-4ADB-8FCD-6F66356A3785}" type="presOf" srcId="{A4886A9C-C4B3-40ED-B77E-F6351D2575B3}" destId="{A88ACE46-6FAB-497E-9C96-E5B8B8C7B20F}" srcOrd="0" destOrd="0" presId="urn:microsoft.com/office/officeart/2005/8/layout/radial5"/>
    <dgm:cxn modelId="{91C7DD9E-6FB3-404A-B488-86C0576B38B6}" type="presOf" srcId="{1C32B2FC-6E39-4220-AB24-8CAFC5646B2E}" destId="{52922592-79D2-4546-9FF2-4A2A7E8C6E4B}" srcOrd="0" destOrd="0" presId="urn:microsoft.com/office/officeart/2005/8/layout/radial5"/>
    <dgm:cxn modelId="{3E9B7FA5-D0A9-418A-9853-B035EC65BAF5}" srcId="{75960A9B-64A5-4203-BFDC-78460656A9E9}" destId="{19B07B9F-B0AB-49BD-8C6A-E892553207BB}" srcOrd="2" destOrd="0" parTransId="{B10E85C9-5532-41C7-BEED-CA17EF844063}" sibTransId="{A1671185-7D89-4558-96D0-F98BE3013CDE}"/>
    <dgm:cxn modelId="{8FDEC8A7-7534-4B25-A211-2D3B2F8380EE}" type="presOf" srcId="{648D124F-5EB3-46EA-8712-9A064008C3FA}" destId="{2289703B-39D8-4144-8C27-8929D90EB752}" srcOrd="0" destOrd="0" presId="urn:microsoft.com/office/officeart/2005/8/layout/radial5"/>
    <dgm:cxn modelId="{A87B19AD-E89B-4299-A161-B8EA609AD37E}" srcId="{75960A9B-64A5-4203-BFDC-78460656A9E9}" destId="{8B7A4E10-F485-44FE-914B-4852943A89CD}" srcOrd="3" destOrd="0" parTransId="{648D124F-5EB3-46EA-8712-9A064008C3FA}" sibTransId="{1AE2717C-3458-4A8F-AC4E-C94B5462FB71}"/>
    <dgm:cxn modelId="{5CD207B4-1CB7-4A7C-AF06-3F17223482F2}" type="presOf" srcId="{178B5326-DD88-4A5D-ABEC-9D5733118BA0}" destId="{171FD274-D87E-4C22-A89F-01D2E1EA9F84}" srcOrd="0" destOrd="0" presId="urn:microsoft.com/office/officeart/2005/8/layout/radial5"/>
    <dgm:cxn modelId="{B080C2CF-0062-458C-B19C-BB2C4D21675B}" type="presOf" srcId="{75960A9B-64A5-4203-BFDC-78460656A9E9}" destId="{3D092AA3-6D56-4F37-92BB-2FBC1EEEAD17}" srcOrd="0" destOrd="0" presId="urn:microsoft.com/office/officeart/2005/8/layout/radial5"/>
    <dgm:cxn modelId="{115D67D6-2C4E-4894-A4E1-768CA4E68C1E}" type="presOf" srcId="{9BC88E1C-EBD2-47E3-BCE5-68E1A5B172B5}" destId="{4D2E9023-9CD1-49FE-B488-FFEFFB9D7DF8}" srcOrd="0" destOrd="0" presId="urn:microsoft.com/office/officeart/2005/8/layout/radial5"/>
    <dgm:cxn modelId="{278F88D9-E470-48BC-853B-1D04DDDF57BC}" srcId="{A4886A9C-C4B3-40ED-B77E-F6351D2575B3}" destId="{75960A9B-64A5-4203-BFDC-78460656A9E9}" srcOrd="0" destOrd="0" parTransId="{2CFF6277-E9C6-4B02-A3B8-DE327E581F29}" sibTransId="{F1B3DDA0-F322-4C83-AE56-DEB4A2F93AC8}"/>
    <dgm:cxn modelId="{D06E1DDA-541E-4A1A-ADC0-C6D0018AC7AB}" type="presOf" srcId="{B10E85C9-5532-41C7-BEED-CA17EF844063}" destId="{EACCDBBC-04AF-4E6C-B33C-354A47D9D9F2}" srcOrd="1" destOrd="0" presId="urn:microsoft.com/office/officeart/2005/8/layout/radial5"/>
    <dgm:cxn modelId="{ACB000DE-82B3-46CF-9B9C-FFE10148907F}" type="presOf" srcId="{7E21C31E-8D40-4597-BC55-618FE3A9F8DA}" destId="{7D8F4BA5-1395-493B-8B7B-43411E586927}" srcOrd="1" destOrd="0" presId="urn:microsoft.com/office/officeart/2005/8/layout/radial5"/>
    <dgm:cxn modelId="{F7988DE2-58CE-4FB9-AE18-D7240AE894F1}" srcId="{75960A9B-64A5-4203-BFDC-78460656A9E9}" destId="{178B5326-DD88-4A5D-ABEC-9D5733118BA0}" srcOrd="5" destOrd="0" parTransId="{13917040-A121-4FD2-847A-177ED80E7231}" sibTransId="{FC4B5DC5-8991-4131-B366-4294CA7EB9E2}"/>
    <dgm:cxn modelId="{DA5873FB-901A-48CB-A363-57CE1DAC24C5}" type="presOf" srcId="{13917040-A121-4FD2-847A-177ED80E7231}" destId="{826F29D1-F2D0-4652-B834-73AE68284F4E}" srcOrd="1" destOrd="0" presId="urn:microsoft.com/office/officeart/2005/8/layout/radial5"/>
    <dgm:cxn modelId="{32912AFE-95C4-44C7-B56C-A39613A1B68F}" type="presOf" srcId="{19B07B9F-B0AB-49BD-8C6A-E892553207BB}" destId="{C0A4DDD4-84EB-4E7B-9FF0-457F013B8EED}" srcOrd="0" destOrd="0" presId="urn:microsoft.com/office/officeart/2005/8/layout/radial5"/>
    <dgm:cxn modelId="{6FF1E7FF-0A30-4251-BDE5-7D08422D8A1D}" type="presOf" srcId="{0226A762-731B-4F31-9E10-094D91E0C1A3}" destId="{AC71E025-E5E9-4AF0-B53B-157A1D167E5E}" srcOrd="0" destOrd="0" presId="urn:microsoft.com/office/officeart/2005/8/layout/radial5"/>
    <dgm:cxn modelId="{23C392ED-D27B-4FF0-8B7F-4E34107154DF}" type="presParOf" srcId="{A88ACE46-6FAB-497E-9C96-E5B8B8C7B20F}" destId="{3D092AA3-6D56-4F37-92BB-2FBC1EEEAD17}" srcOrd="0" destOrd="0" presId="urn:microsoft.com/office/officeart/2005/8/layout/radial5"/>
    <dgm:cxn modelId="{A60333E7-7A40-473B-8C2D-46A2ABF75AA9}" type="presParOf" srcId="{A88ACE46-6FAB-497E-9C96-E5B8B8C7B20F}" destId="{8F409BF5-941F-4031-8720-374EDCE57817}" srcOrd="1" destOrd="0" presId="urn:microsoft.com/office/officeart/2005/8/layout/radial5"/>
    <dgm:cxn modelId="{AFAC94CC-06A5-4438-9350-85152FC680FC}" type="presParOf" srcId="{8F409BF5-941F-4031-8720-374EDCE57817}" destId="{CC440B8F-5621-4B5A-B026-962F7F3F8B3B}" srcOrd="0" destOrd="0" presId="urn:microsoft.com/office/officeart/2005/8/layout/radial5"/>
    <dgm:cxn modelId="{9429BA39-6BC2-4F70-928D-130CC31D6116}" type="presParOf" srcId="{A88ACE46-6FAB-497E-9C96-E5B8B8C7B20F}" destId="{AC71E025-E5E9-4AF0-B53B-157A1D167E5E}" srcOrd="2" destOrd="0" presId="urn:microsoft.com/office/officeart/2005/8/layout/radial5"/>
    <dgm:cxn modelId="{98422DAA-9215-4FC3-8A37-AC3083271464}" type="presParOf" srcId="{A88ACE46-6FAB-497E-9C96-E5B8B8C7B20F}" destId="{326A9DF9-1C3E-4650-8322-7D5F63C74F78}" srcOrd="3" destOrd="0" presId="urn:microsoft.com/office/officeart/2005/8/layout/radial5"/>
    <dgm:cxn modelId="{E96C9B86-C1B9-4616-B3B4-74DF154222C8}" type="presParOf" srcId="{326A9DF9-1C3E-4650-8322-7D5F63C74F78}" destId="{7D8F4BA5-1395-493B-8B7B-43411E586927}" srcOrd="0" destOrd="0" presId="urn:microsoft.com/office/officeart/2005/8/layout/radial5"/>
    <dgm:cxn modelId="{0FB4CD38-7135-4A59-BE52-90280A814521}" type="presParOf" srcId="{A88ACE46-6FAB-497E-9C96-E5B8B8C7B20F}" destId="{4D2E9023-9CD1-49FE-B488-FFEFFB9D7DF8}" srcOrd="4" destOrd="0" presId="urn:microsoft.com/office/officeart/2005/8/layout/radial5"/>
    <dgm:cxn modelId="{8CF64E9F-49A9-4A63-8F21-F8DBD04D6BF5}" type="presParOf" srcId="{A88ACE46-6FAB-497E-9C96-E5B8B8C7B20F}" destId="{EC8BFD5E-EA77-4526-944C-B1F3F7C0408E}" srcOrd="5" destOrd="0" presId="urn:microsoft.com/office/officeart/2005/8/layout/radial5"/>
    <dgm:cxn modelId="{19CE0989-FF5F-4EB6-84E6-7C46B7BC501D}" type="presParOf" srcId="{EC8BFD5E-EA77-4526-944C-B1F3F7C0408E}" destId="{EACCDBBC-04AF-4E6C-B33C-354A47D9D9F2}" srcOrd="0" destOrd="0" presId="urn:microsoft.com/office/officeart/2005/8/layout/radial5"/>
    <dgm:cxn modelId="{C85E73B6-AB34-4C53-BBDB-1F3C14E45DA8}" type="presParOf" srcId="{A88ACE46-6FAB-497E-9C96-E5B8B8C7B20F}" destId="{C0A4DDD4-84EB-4E7B-9FF0-457F013B8EED}" srcOrd="6" destOrd="0" presId="urn:microsoft.com/office/officeart/2005/8/layout/radial5"/>
    <dgm:cxn modelId="{BCFAFC57-5DC9-4D12-83CC-69EA7488F02D}" type="presParOf" srcId="{A88ACE46-6FAB-497E-9C96-E5B8B8C7B20F}" destId="{2289703B-39D8-4144-8C27-8929D90EB752}" srcOrd="7" destOrd="0" presId="urn:microsoft.com/office/officeart/2005/8/layout/radial5"/>
    <dgm:cxn modelId="{D3936D9E-D70D-4AA6-884C-2F3D829D5178}" type="presParOf" srcId="{2289703B-39D8-4144-8C27-8929D90EB752}" destId="{9208ABDD-A3AE-4BF3-9D16-7D750ED6CBF1}" srcOrd="0" destOrd="0" presId="urn:microsoft.com/office/officeart/2005/8/layout/radial5"/>
    <dgm:cxn modelId="{CB8D4AD4-3E58-4318-80E8-2B2A28CC8BE6}" type="presParOf" srcId="{A88ACE46-6FAB-497E-9C96-E5B8B8C7B20F}" destId="{C9EFDBA3-807C-4C69-9FE4-1AC44D4AC8EC}" srcOrd="8" destOrd="0" presId="urn:microsoft.com/office/officeart/2005/8/layout/radial5"/>
    <dgm:cxn modelId="{EAED0DAF-2174-430F-A555-43E51E6582E0}" type="presParOf" srcId="{A88ACE46-6FAB-497E-9C96-E5B8B8C7B20F}" destId="{52922592-79D2-4546-9FF2-4A2A7E8C6E4B}" srcOrd="9" destOrd="0" presId="urn:microsoft.com/office/officeart/2005/8/layout/radial5"/>
    <dgm:cxn modelId="{8D956298-0DCD-4F4E-AFAB-C437A46D2402}" type="presParOf" srcId="{52922592-79D2-4546-9FF2-4A2A7E8C6E4B}" destId="{DAAC425F-727E-4B86-8E21-662F4AF30CD8}" srcOrd="0" destOrd="0" presId="urn:microsoft.com/office/officeart/2005/8/layout/radial5"/>
    <dgm:cxn modelId="{56DFB752-D054-4253-ADEA-12269B958733}" type="presParOf" srcId="{A88ACE46-6FAB-497E-9C96-E5B8B8C7B20F}" destId="{B31C7E40-E77A-4EE9-9762-DE09CA8BD4BF}" srcOrd="10" destOrd="0" presId="urn:microsoft.com/office/officeart/2005/8/layout/radial5"/>
    <dgm:cxn modelId="{1F1DF404-21D4-48AC-B250-BE919DE526C3}" type="presParOf" srcId="{A88ACE46-6FAB-497E-9C96-E5B8B8C7B20F}" destId="{66E4CEB8-F5B9-44A9-B11F-32CDD716EE54}" srcOrd="11" destOrd="0" presId="urn:microsoft.com/office/officeart/2005/8/layout/radial5"/>
    <dgm:cxn modelId="{05D06B8F-2191-47DB-8C61-52C272814A04}" type="presParOf" srcId="{66E4CEB8-F5B9-44A9-B11F-32CDD716EE54}" destId="{826F29D1-F2D0-4652-B834-73AE68284F4E}" srcOrd="0" destOrd="0" presId="urn:microsoft.com/office/officeart/2005/8/layout/radial5"/>
    <dgm:cxn modelId="{B5B6A94F-934D-4C5C-B4E9-AC3D10432697}" type="presParOf" srcId="{A88ACE46-6FAB-497E-9C96-E5B8B8C7B20F}" destId="{171FD274-D87E-4C22-A89F-01D2E1EA9F84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2C2846-1305-4E5A-907D-9BE8D600261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35DBC86-15B5-4324-BA6A-552CA611067B}">
      <dgm:prSet/>
      <dgm:spPr/>
      <dgm:t>
        <a:bodyPr/>
        <a:lstStyle/>
        <a:p>
          <a:r>
            <a:rPr lang="es-AR" dirty="0"/>
            <a:t>COMPLETAR EL </a:t>
          </a:r>
          <a:r>
            <a:rPr lang="es-AR" dirty="0" err="1"/>
            <a:t>CVar</a:t>
          </a:r>
          <a:endParaRPr lang="en-US" dirty="0"/>
        </a:p>
      </dgm:t>
    </dgm:pt>
    <dgm:pt modelId="{281A3CDB-9327-4595-B63C-4A0BAC84D821}" type="parTrans" cxnId="{ABB6DCCB-1CC5-4E4A-8829-AA02E49CDE46}">
      <dgm:prSet/>
      <dgm:spPr/>
      <dgm:t>
        <a:bodyPr/>
        <a:lstStyle/>
        <a:p>
          <a:endParaRPr lang="en-US"/>
        </a:p>
      </dgm:t>
    </dgm:pt>
    <dgm:pt modelId="{E0C5E1FE-8059-499E-BED8-F418C431F919}" type="sibTrans" cxnId="{ABB6DCCB-1CC5-4E4A-8829-AA02E49CDE46}">
      <dgm:prSet/>
      <dgm:spPr/>
      <dgm:t>
        <a:bodyPr/>
        <a:lstStyle/>
        <a:p>
          <a:endParaRPr lang="en-US"/>
        </a:p>
      </dgm:t>
    </dgm:pt>
    <dgm:pt modelId="{4F3004C8-337F-4D31-9E1F-3116D3983A81}">
      <dgm:prSet/>
      <dgm:spPr/>
      <dgm:t>
        <a:bodyPr/>
        <a:lstStyle/>
        <a:p>
          <a:r>
            <a:rPr lang="es-AR"/>
            <a:t>VINCULARSE</a:t>
          </a:r>
          <a:endParaRPr lang="en-US"/>
        </a:p>
      </dgm:t>
    </dgm:pt>
    <dgm:pt modelId="{FE9171E8-EBFC-45E0-A36E-19F587ACF0F6}" type="parTrans" cxnId="{730AEE17-1CFD-4D56-A3DD-A85A29B30202}">
      <dgm:prSet/>
      <dgm:spPr/>
      <dgm:t>
        <a:bodyPr/>
        <a:lstStyle/>
        <a:p>
          <a:endParaRPr lang="en-US"/>
        </a:p>
      </dgm:t>
    </dgm:pt>
    <dgm:pt modelId="{F5BD992D-8612-4C44-8718-F7D072EB2284}" type="sibTrans" cxnId="{730AEE17-1CFD-4D56-A3DD-A85A29B30202}">
      <dgm:prSet/>
      <dgm:spPr/>
      <dgm:t>
        <a:bodyPr/>
        <a:lstStyle/>
        <a:p>
          <a:endParaRPr lang="en-US"/>
        </a:p>
      </dgm:t>
    </dgm:pt>
    <dgm:pt modelId="{0C7A4AAB-DDC9-4A53-A75E-A6B05DB669D9}">
      <dgm:prSet/>
      <dgm:spPr/>
      <dgm:t>
        <a:bodyPr/>
        <a:lstStyle/>
        <a:p>
          <a:r>
            <a:rPr lang="es-AR"/>
            <a:t>PLANIFICACIONES DE CÁTEDRAS</a:t>
          </a:r>
          <a:endParaRPr lang="en-US"/>
        </a:p>
      </dgm:t>
    </dgm:pt>
    <dgm:pt modelId="{6B8F0F9A-2081-4A91-947A-C0B6BCD8A83F}" type="parTrans" cxnId="{47141768-B854-4A71-96ED-FE8843E83473}">
      <dgm:prSet/>
      <dgm:spPr/>
      <dgm:t>
        <a:bodyPr/>
        <a:lstStyle/>
        <a:p>
          <a:endParaRPr lang="en-US"/>
        </a:p>
      </dgm:t>
    </dgm:pt>
    <dgm:pt modelId="{14DB2282-18E0-40BE-81C4-09D0862A25E1}" type="sibTrans" cxnId="{47141768-B854-4A71-96ED-FE8843E83473}">
      <dgm:prSet/>
      <dgm:spPr/>
      <dgm:t>
        <a:bodyPr/>
        <a:lstStyle/>
        <a:p>
          <a:endParaRPr lang="en-US"/>
        </a:p>
      </dgm:t>
    </dgm:pt>
    <dgm:pt modelId="{C3FDB1ED-D5BA-4C34-AEF9-4F24895CF3BA}">
      <dgm:prSet/>
      <dgm:spPr/>
      <dgm:t>
        <a:bodyPr/>
        <a:lstStyle/>
        <a:p>
          <a:r>
            <a:rPr lang="es-AR" dirty="0"/>
            <a:t>AUTOEVALUACIONES DE ASIGNATURAS</a:t>
          </a:r>
        </a:p>
        <a:p>
          <a:r>
            <a:rPr lang="es-AR" dirty="0"/>
            <a:t> (Formulario CONEAU)</a:t>
          </a:r>
          <a:endParaRPr lang="en-US" dirty="0"/>
        </a:p>
      </dgm:t>
    </dgm:pt>
    <dgm:pt modelId="{381E29F9-D454-46C2-8738-AFB288F570CF}" type="parTrans" cxnId="{7CB658E7-3456-4915-B5E1-91DC208952E8}">
      <dgm:prSet/>
      <dgm:spPr/>
      <dgm:t>
        <a:bodyPr/>
        <a:lstStyle/>
        <a:p>
          <a:endParaRPr lang="en-US"/>
        </a:p>
      </dgm:t>
    </dgm:pt>
    <dgm:pt modelId="{367D2931-3AF9-4C0A-8170-D8EF68A827C9}" type="sibTrans" cxnId="{7CB658E7-3456-4915-B5E1-91DC208952E8}">
      <dgm:prSet/>
      <dgm:spPr/>
      <dgm:t>
        <a:bodyPr/>
        <a:lstStyle/>
        <a:p>
          <a:endParaRPr lang="en-US"/>
        </a:p>
      </dgm:t>
    </dgm:pt>
    <dgm:pt modelId="{D73656CE-EB96-4C32-A2EE-CC58F115845F}">
      <dgm:prSet/>
      <dgm:spPr/>
      <dgm:t>
        <a:bodyPr/>
        <a:lstStyle/>
        <a:p>
          <a:r>
            <a:rPr lang="es-AR"/>
            <a:t>VISITA DE PARES</a:t>
          </a:r>
          <a:endParaRPr lang="en-US"/>
        </a:p>
      </dgm:t>
    </dgm:pt>
    <dgm:pt modelId="{057DD311-1FBD-4E26-9759-D1A6EE24B81A}" type="parTrans" cxnId="{242E6554-EF5A-4157-AEF5-D73F6C1135F1}">
      <dgm:prSet/>
      <dgm:spPr/>
      <dgm:t>
        <a:bodyPr/>
        <a:lstStyle/>
        <a:p>
          <a:endParaRPr lang="en-US"/>
        </a:p>
      </dgm:t>
    </dgm:pt>
    <dgm:pt modelId="{5FAE60AB-9FFB-4633-8119-A01C77603F04}" type="sibTrans" cxnId="{242E6554-EF5A-4157-AEF5-D73F6C1135F1}">
      <dgm:prSet/>
      <dgm:spPr/>
      <dgm:t>
        <a:bodyPr/>
        <a:lstStyle/>
        <a:p>
          <a:endParaRPr lang="en-US"/>
        </a:p>
      </dgm:t>
    </dgm:pt>
    <dgm:pt modelId="{1255069F-CCD0-4A0C-B696-FA8C51B12080}" type="pres">
      <dgm:prSet presAssocID="{0B2C2846-1305-4E5A-907D-9BE8D600261B}" presName="linear" presStyleCnt="0">
        <dgm:presLayoutVars>
          <dgm:animLvl val="lvl"/>
          <dgm:resizeHandles val="exact"/>
        </dgm:presLayoutVars>
      </dgm:prSet>
      <dgm:spPr/>
    </dgm:pt>
    <dgm:pt modelId="{C1873CE6-5CBE-41B8-B153-DE3452597E11}" type="pres">
      <dgm:prSet presAssocID="{C35DBC86-15B5-4324-BA6A-552CA611067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6456ECE-21E0-48DB-BA3C-E98428957BCE}" type="pres">
      <dgm:prSet presAssocID="{E0C5E1FE-8059-499E-BED8-F418C431F919}" presName="spacer" presStyleCnt="0"/>
      <dgm:spPr/>
    </dgm:pt>
    <dgm:pt modelId="{B60DBB22-BDB2-4D52-87F2-AA5ACF7D61AC}" type="pres">
      <dgm:prSet presAssocID="{4F3004C8-337F-4D31-9E1F-3116D3983A8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A6D5533-AACB-4D19-8084-E4721577BADB}" type="pres">
      <dgm:prSet presAssocID="{F5BD992D-8612-4C44-8718-F7D072EB2284}" presName="spacer" presStyleCnt="0"/>
      <dgm:spPr/>
    </dgm:pt>
    <dgm:pt modelId="{2FF105BF-C527-4DAA-8EAE-589AD147902D}" type="pres">
      <dgm:prSet presAssocID="{0C7A4AAB-DDC9-4A53-A75E-A6B05DB669D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1EA06F6-A3F5-4CFC-A3C9-541A6C815795}" type="pres">
      <dgm:prSet presAssocID="{14DB2282-18E0-40BE-81C4-09D0862A25E1}" presName="spacer" presStyleCnt="0"/>
      <dgm:spPr/>
    </dgm:pt>
    <dgm:pt modelId="{341B276A-6E4C-4F3F-B85F-6897172B7907}" type="pres">
      <dgm:prSet presAssocID="{C3FDB1ED-D5BA-4C34-AEF9-4F24895CF3B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DEC32E4-0E32-44A4-B877-BD72C5FE202F}" type="pres">
      <dgm:prSet presAssocID="{367D2931-3AF9-4C0A-8170-D8EF68A827C9}" presName="spacer" presStyleCnt="0"/>
      <dgm:spPr/>
    </dgm:pt>
    <dgm:pt modelId="{DC172230-165B-43BC-A93A-6A4218562B7F}" type="pres">
      <dgm:prSet presAssocID="{D73656CE-EB96-4C32-A2EE-CC58F115845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7078E04-5694-467B-85BA-52DDDBE4BF5F}" type="presOf" srcId="{D73656CE-EB96-4C32-A2EE-CC58F115845F}" destId="{DC172230-165B-43BC-A93A-6A4218562B7F}" srcOrd="0" destOrd="0" presId="urn:microsoft.com/office/officeart/2005/8/layout/vList2"/>
    <dgm:cxn modelId="{730AEE17-1CFD-4D56-A3DD-A85A29B30202}" srcId="{0B2C2846-1305-4E5A-907D-9BE8D600261B}" destId="{4F3004C8-337F-4D31-9E1F-3116D3983A81}" srcOrd="1" destOrd="0" parTransId="{FE9171E8-EBFC-45E0-A36E-19F587ACF0F6}" sibTransId="{F5BD992D-8612-4C44-8718-F7D072EB2284}"/>
    <dgm:cxn modelId="{47141768-B854-4A71-96ED-FE8843E83473}" srcId="{0B2C2846-1305-4E5A-907D-9BE8D600261B}" destId="{0C7A4AAB-DDC9-4A53-A75E-A6B05DB669D9}" srcOrd="2" destOrd="0" parTransId="{6B8F0F9A-2081-4A91-947A-C0B6BCD8A83F}" sibTransId="{14DB2282-18E0-40BE-81C4-09D0862A25E1}"/>
    <dgm:cxn modelId="{05D1C44B-37AA-4AC8-A7C8-4CCFAB6969DB}" type="presOf" srcId="{4F3004C8-337F-4D31-9E1F-3116D3983A81}" destId="{B60DBB22-BDB2-4D52-87F2-AA5ACF7D61AC}" srcOrd="0" destOrd="0" presId="urn:microsoft.com/office/officeart/2005/8/layout/vList2"/>
    <dgm:cxn modelId="{242E6554-EF5A-4157-AEF5-D73F6C1135F1}" srcId="{0B2C2846-1305-4E5A-907D-9BE8D600261B}" destId="{D73656CE-EB96-4C32-A2EE-CC58F115845F}" srcOrd="4" destOrd="0" parTransId="{057DD311-1FBD-4E26-9759-D1A6EE24B81A}" sibTransId="{5FAE60AB-9FFB-4633-8119-A01C77603F04}"/>
    <dgm:cxn modelId="{E0CB9E95-07F0-4147-8F46-2339ACE749EE}" type="presOf" srcId="{C35DBC86-15B5-4324-BA6A-552CA611067B}" destId="{C1873CE6-5CBE-41B8-B153-DE3452597E11}" srcOrd="0" destOrd="0" presId="urn:microsoft.com/office/officeart/2005/8/layout/vList2"/>
    <dgm:cxn modelId="{824C39A1-0E38-418F-A713-74F543DA7C00}" type="presOf" srcId="{0C7A4AAB-DDC9-4A53-A75E-A6B05DB669D9}" destId="{2FF105BF-C527-4DAA-8EAE-589AD147902D}" srcOrd="0" destOrd="0" presId="urn:microsoft.com/office/officeart/2005/8/layout/vList2"/>
    <dgm:cxn modelId="{ABB6DCCB-1CC5-4E4A-8829-AA02E49CDE46}" srcId="{0B2C2846-1305-4E5A-907D-9BE8D600261B}" destId="{C35DBC86-15B5-4324-BA6A-552CA611067B}" srcOrd="0" destOrd="0" parTransId="{281A3CDB-9327-4595-B63C-4A0BAC84D821}" sibTransId="{E0C5E1FE-8059-499E-BED8-F418C431F919}"/>
    <dgm:cxn modelId="{DD1EB8CF-1CCB-423B-9B81-7916F30C7C50}" type="presOf" srcId="{0B2C2846-1305-4E5A-907D-9BE8D600261B}" destId="{1255069F-CCD0-4A0C-B696-FA8C51B12080}" srcOrd="0" destOrd="0" presId="urn:microsoft.com/office/officeart/2005/8/layout/vList2"/>
    <dgm:cxn modelId="{682D09D0-3360-44AD-8073-72E11B32B4AC}" type="presOf" srcId="{C3FDB1ED-D5BA-4C34-AEF9-4F24895CF3BA}" destId="{341B276A-6E4C-4F3F-B85F-6897172B7907}" srcOrd="0" destOrd="0" presId="urn:microsoft.com/office/officeart/2005/8/layout/vList2"/>
    <dgm:cxn modelId="{7CB658E7-3456-4915-B5E1-91DC208952E8}" srcId="{0B2C2846-1305-4E5A-907D-9BE8D600261B}" destId="{C3FDB1ED-D5BA-4C34-AEF9-4F24895CF3BA}" srcOrd="3" destOrd="0" parTransId="{381E29F9-D454-46C2-8738-AFB288F570CF}" sibTransId="{367D2931-3AF9-4C0A-8170-D8EF68A827C9}"/>
    <dgm:cxn modelId="{F27B0146-EA1F-486D-9547-1C088FA6F685}" type="presParOf" srcId="{1255069F-CCD0-4A0C-B696-FA8C51B12080}" destId="{C1873CE6-5CBE-41B8-B153-DE3452597E11}" srcOrd="0" destOrd="0" presId="urn:microsoft.com/office/officeart/2005/8/layout/vList2"/>
    <dgm:cxn modelId="{0B9B56B5-3F18-4A70-BA53-987797E905AA}" type="presParOf" srcId="{1255069F-CCD0-4A0C-B696-FA8C51B12080}" destId="{06456ECE-21E0-48DB-BA3C-E98428957BCE}" srcOrd="1" destOrd="0" presId="urn:microsoft.com/office/officeart/2005/8/layout/vList2"/>
    <dgm:cxn modelId="{DAE9876F-D32C-45AE-B16F-506143334C39}" type="presParOf" srcId="{1255069F-CCD0-4A0C-B696-FA8C51B12080}" destId="{B60DBB22-BDB2-4D52-87F2-AA5ACF7D61AC}" srcOrd="2" destOrd="0" presId="urn:microsoft.com/office/officeart/2005/8/layout/vList2"/>
    <dgm:cxn modelId="{F2B86047-A3EA-476C-AF0F-F466C5AB3DF2}" type="presParOf" srcId="{1255069F-CCD0-4A0C-B696-FA8C51B12080}" destId="{3A6D5533-AACB-4D19-8084-E4721577BADB}" srcOrd="3" destOrd="0" presId="urn:microsoft.com/office/officeart/2005/8/layout/vList2"/>
    <dgm:cxn modelId="{84E53656-96E1-4A67-9F51-4120BBE955C7}" type="presParOf" srcId="{1255069F-CCD0-4A0C-B696-FA8C51B12080}" destId="{2FF105BF-C527-4DAA-8EAE-589AD147902D}" srcOrd="4" destOrd="0" presId="urn:microsoft.com/office/officeart/2005/8/layout/vList2"/>
    <dgm:cxn modelId="{66E0E995-EAF8-4C62-A9B6-FF7B2A2502CA}" type="presParOf" srcId="{1255069F-CCD0-4A0C-B696-FA8C51B12080}" destId="{C1EA06F6-A3F5-4CFC-A3C9-541A6C815795}" srcOrd="5" destOrd="0" presId="urn:microsoft.com/office/officeart/2005/8/layout/vList2"/>
    <dgm:cxn modelId="{DBF72B45-A2C7-4608-ABFE-21D3ADD0878A}" type="presParOf" srcId="{1255069F-CCD0-4A0C-B696-FA8C51B12080}" destId="{341B276A-6E4C-4F3F-B85F-6897172B7907}" srcOrd="6" destOrd="0" presId="urn:microsoft.com/office/officeart/2005/8/layout/vList2"/>
    <dgm:cxn modelId="{961E9C92-4125-4A18-ADFA-DB3E93DFB1AA}" type="presParOf" srcId="{1255069F-CCD0-4A0C-B696-FA8C51B12080}" destId="{2DEC32E4-0E32-44A4-B877-BD72C5FE202F}" srcOrd="7" destOrd="0" presId="urn:microsoft.com/office/officeart/2005/8/layout/vList2"/>
    <dgm:cxn modelId="{67AA78CA-25CD-4BDC-A99A-FEF8C04098D0}" type="presParOf" srcId="{1255069F-CCD0-4A0C-B696-FA8C51B12080}" destId="{DC172230-165B-43BC-A93A-6A4218562B7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006BB0-415E-4704-890A-19A158B9AB7A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D6BFF52-966C-48D8-B56A-94DC8812505D}">
      <dgm:prSet phldrT="[Texto]" custT="1"/>
      <dgm:spPr/>
      <dgm:t>
        <a:bodyPr/>
        <a:lstStyle/>
        <a:p>
          <a:r>
            <a:rPr lang="es-AR" sz="2400" b="1" dirty="0"/>
            <a:t>CURRICULUM</a:t>
          </a:r>
        </a:p>
      </dgm:t>
    </dgm:pt>
    <dgm:pt modelId="{0E207666-6C7C-48E4-A70D-43E4D3F7525B}" type="parTrans" cxnId="{EB086EF8-A84B-46C6-9580-1C7B1DD634B6}">
      <dgm:prSet/>
      <dgm:spPr/>
      <dgm:t>
        <a:bodyPr/>
        <a:lstStyle/>
        <a:p>
          <a:endParaRPr lang="es-AR"/>
        </a:p>
      </dgm:t>
    </dgm:pt>
    <dgm:pt modelId="{3E6DE200-9878-4F49-94C0-6C3FD355ACAF}" type="sibTrans" cxnId="{EB086EF8-A84B-46C6-9580-1C7B1DD634B6}">
      <dgm:prSet/>
      <dgm:spPr/>
      <dgm:t>
        <a:bodyPr/>
        <a:lstStyle/>
        <a:p>
          <a:endParaRPr lang="es-AR"/>
        </a:p>
      </dgm:t>
    </dgm:pt>
    <dgm:pt modelId="{25287F2A-C70A-4C11-9B30-14DCF878603B}">
      <dgm:prSet phldrT="[Texto]" custT="1"/>
      <dgm:spPr/>
      <dgm:t>
        <a:bodyPr/>
        <a:lstStyle/>
        <a:p>
          <a:pPr marL="0" indent="0" algn="just">
            <a:buFontTx/>
            <a:buNone/>
          </a:pPr>
          <a:r>
            <a:rPr lang="es-MX" sz="2000" dirty="0"/>
            <a:t>La creación de la cuenta de CONEAU Global y el llenado del currículum puede ser </a:t>
          </a:r>
          <a:r>
            <a:rPr lang="es-MX" sz="2000" u="none" baseline="0" dirty="0">
              <a:uFill>
                <a:solidFill>
                  <a:srgbClr val="FF0000"/>
                </a:solidFill>
              </a:uFill>
            </a:rPr>
            <a:t>realizado únicamente por el docente</a:t>
          </a:r>
          <a:r>
            <a:rPr lang="es-MX" sz="2000" u="none" dirty="0"/>
            <a:t> </a:t>
          </a:r>
          <a:r>
            <a:rPr lang="es-MX" sz="2000" dirty="0"/>
            <a:t>(o por una persona designada por él) pero no puede ser completado por la institución o unidad académica, ya que el mismo currículum será luego utilizado en todas las presentaciones de sus Instituciones.</a:t>
          </a:r>
          <a:endParaRPr lang="es-AR" sz="2000" dirty="0"/>
        </a:p>
      </dgm:t>
    </dgm:pt>
    <dgm:pt modelId="{F9C0FC02-1DF6-4EE5-BA23-3EA9190780E2}" type="parTrans" cxnId="{707E9517-BA6E-4CA2-BED8-14AB24E30169}">
      <dgm:prSet/>
      <dgm:spPr/>
      <dgm:t>
        <a:bodyPr/>
        <a:lstStyle/>
        <a:p>
          <a:endParaRPr lang="es-AR"/>
        </a:p>
      </dgm:t>
    </dgm:pt>
    <dgm:pt modelId="{0D030B2B-4CA8-485E-8767-B67404B11E6F}" type="sibTrans" cxnId="{707E9517-BA6E-4CA2-BED8-14AB24E30169}">
      <dgm:prSet/>
      <dgm:spPr/>
      <dgm:t>
        <a:bodyPr/>
        <a:lstStyle/>
        <a:p>
          <a:endParaRPr lang="es-AR"/>
        </a:p>
      </dgm:t>
    </dgm:pt>
    <dgm:pt modelId="{26F948F0-18F6-42C2-85D2-2DA31AB4998A}">
      <dgm:prSet phldrT="[Texto]" custT="1"/>
      <dgm:spPr/>
      <dgm:t>
        <a:bodyPr/>
        <a:lstStyle/>
        <a:p>
          <a:r>
            <a:rPr lang="es-AR" sz="2400" b="1" dirty="0"/>
            <a:t>VINCULACIONES</a:t>
          </a:r>
          <a:endParaRPr lang="es-AR" sz="500" dirty="0"/>
        </a:p>
      </dgm:t>
    </dgm:pt>
    <dgm:pt modelId="{B6F05B26-2C2B-4813-91CD-F86105B3018C}" type="parTrans" cxnId="{5D3749B8-9E82-4910-92D7-47E02907EFEF}">
      <dgm:prSet/>
      <dgm:spPr/>
      <dgm:t>
        <a:bodyPr/>
        <a:lstStyle/>
        <a:p>
          <a:endParaRPr lang="es-AR"/>
        </a:p>
      </dgm:t>
    </dgm:pt>
    <dgm:pt modelId="{7883650D-F0EE-43B7-A5CD-AA2C52F717C2}" type="sibTrans" cxnId="{5D3749B8-9E82-4910-92D7-47E02907EFEF}">
      <dgm:prSet/>
      <dgm:spPr/>
      <dgm:t>
        <a:bodyPr/>
        <a:lstStyle/>
        <a:p>
          <a:endParaRPr lang="es-AR"/>
        </a:p>
      </dgm:t>
    </dgm:pt>
    <dgm:pt modelId="{0138BFF5-C590-4CE6-9AB4-DB8285321987}">
      <dgm:prSet phldrT="[Texto]" custT="1"/>
      <dgm:spPr/>
      <dgm:t>
        <a:bodyPr/>
        <a:lstStyle/>
        <a:p>
          <a:pPr marL="0" indent="0" algn="just">
            <a:buFontTx/>
            <a:buNone/>
          </a:pPr>
          <a:r>
            <a:rPr lang="es-MX" sz="2000" dirty="0"/>
            <a:t>Cada docente, además de completar su currículum, deberá </a:t>
          </a:r>
          <a:r>
            <a:rPr lang="es-MX" sz="2000" u="none" dirty="0"/>
            <a:t>revisar las vinculaciones </a:t>
          </a:r>
          <a:r>
            <a:rPr lang="es-MX" sz="2000" dirty="0"/>
            <a:t>que la Institución realice en sus solicitudes de acreditación. Las vinculaciones deben ser aprobadas para que la Institución pueda presentar su solicitud. </a:t>
          </a:r>
          <a:endParaRPr lang="es-AR" sz="2000" dirty="0"/>
        </a:p>
      </dgm:t>
    </dgm:pt>
    <dgm:pt modelId="{CC08649B-01D3-4E8B-A496-7C8B11F36F8D}" type="parTrans" cxnId="{14A355C4-CE11-4349-ACC9-327780FDBEC4}">
      <dgm:prSet/>
      <dgm:spPr/>
      <dgm:t>
        <a:bodyPr/>
        <a:lstStyle/>
        <a:p>
          <a:endParaRPr lang="es-AR"/>
        </a:p>
      </dgm:t>
    </dgm:pt>
    <dgm:pt modelId="{9C90DF2B-79C0-4082-A9FF-66726DEB151B}" type="sibTrans" cxnId="{14A355C4-CE11-4349-ACC9-327780FDBEC4}">
      <dgm:prSet/>
      <dgm:spPr/>
      <dgm:t>
        <a:bodyPr/>
        <a:lstStyle/>
        <a:p>
          <a:endParaRPr lang="es-AR"/>
        </a:p>
      </dgm:t>
    </dgm:pt>
    <dgm:pt modelId="{650C86FB-5862-4EF6-8A80-34FC8924E489}">
      <dgm:prSet phldrT="[Texto]" custT="1"/>
      <dgm:spPr/>
      <dgm:t>
        <a:bodyPr/>
        <a:lstStyle/>
        <a:p>
          <a:pPr marL="0" indent="0" algn="just">
            <a:buFontTx/>
            <a:buNone/>
          </a:pPr>
          <a:endParaRPr lang="es-AR" sz="2000" dirty="0"/>
        </a:p>
      </dgm:t>
    </dgm:pt>
    <dgm:pt modelId="{5866C87B-7EDA-4674-9F8F-8F69C00793D9}" type="sibTrans" cxnId="{2925C55C-1B99-44DB-8B7F-19DAF8AED459}">
      <dgm:prSet/>
      <dgm:spPr/>
      <dgm:t>
        <a:bodyPr/>
        <a:lstStyle/>
        <a:p>
          <a:endParaRPr lang="es-AR"/>
        </a:p>
      </dgm:t>
    </dgm:pt>
    <dgm:pt modelId="{53C9AA92-3C1D-4B4A-BD0D-83EBC3922696}" type="parTrans" cxnId="{2925C55C-1B99-44DB-8B7F-19DAF8AED459}">
      <dgm:prSet/>
      <dgm:spPr/>
      <dgm:t>
        <a:bodyPr/>
        <a:lstStyle/>
        <a:p>
          <a:endParaRPr lang="es-AR"/>
        </a:p>
      </dgm:t>
    </dgm:pt>
    <dgm:pt modelId="{B0DCDFC9-37C5-459E-8603-DB285A4A28A4}" type="pres">
      <dgm:prSet presAssocID="{C0006BB0-415E-4704-890A-19A158B9AB7A}" presName="linear" presStyleCnt="0">
        <dgm:presLayoutVars>
          <dgm:animLvl val="lvl"/>
          <dgm:resizeHandles val="exact"/>
        </dgm:presLayoutVars>
      </dgm:prSet>
      <dgm:spPr/>
    </dgm:pt>
    <dgm:pt modelId="{9D40939B-7D61-47AA-88F4-DD05F72702BE}" type="pres">
      <dgm:prSet presAssocID="{ED6BFF52-966C-48D8-B56A-94DC8812505D}" presName="parentText" presStyleLbl="node1" presStyleIdx="0" presStyleCnt="2" custLinFactNeighborX="-4128" custLinFactNeighborY="-161">
        <dgm:presLayoutVars>
          <dgm:chMax val="0"/>
          <dgm:bulletEnabled val="1"/>
        </dgm:presLayoutVars>
      </dgm:prSet>
      <dgm:spPr/>
    </dgm:pt>
    <dgm:pt modelId="{44CE3668-16FD-4F4B-8E03-76759D5C63D3}" type="pres">
      <dgm:prSet presAssocID="{ED6BFF52-966C-48D8-B56A-94DC8812505D}" presName="childText" presStyleLbl="revTx" presStyleIdx="0" presStyleCnt="2">
        <dgm:presLayoutVars>
          <dgm:bulletEnabled val="1"/>
        </dgm:presLayoutVars>
      </dgm:prSet>
      <dgm:spPr/>
    </dgm:pt>
    <dgm:pt modelId="{5CF0113D-5CC4-4F74-9FCA-06B35CB665F3}" type="pres">
      <dgm:prSet presAssocID="{26F948F0-18F6-42C2-85D2-2DA31AB4998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77E614B-E3EB-4673-A1AB-621C4C445820}" type="pres">
      <dgm:prSet presAssocID="{26F948F0-18F6-42C2-85D2-2DA31AB4998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07E9517-BA6E-4CA2-BED8-14AB24E30169}" srcId="{ED6BFF52-966C-48D8-B56A-94DC8812505D}" destId="{25287F2A-C70A-4C11-9B30-14DCF878603B}" srcOrd="0" destOrd="0" parTransId="{F9C0FC02-1DF6-4EE5-BA23-3EA9190780E2}" sibTransId="{0D030B2B-4CA8-485E-8767-B67404B11E6F}"/>
    <dgm:cxn modelId="{2925C55C-1B99-44DB-8B7F-19DAF8AED459}" srcId="{ED6BFF52-966C-48D8-B56A-94DC8812505D}" destId="{650C86FB-5862-4EF6-8A80-34FC8924E489}" srcOrd="1" destOrd="0" parTransId="{53C9AA92-3C1D-4B4A-BD0D-83EBC3922696}" sibTransId="{5866C87B-7EDA-4674-9F8F-8F69C00793D9}"/>
    <dgm:cxn modelId="{86CB5952-A2B6-43F0-9C90-B2BEEB0F2F1E}" type="presOf" srcId="{650C86FB-5862-4EF6-8A80-34FC8924E489}" destId="{44CE3668-16FD-4F4B-8E03-76759D5C63D3}" srcOrd="0" destOrd="1" presId="urn:microsoft.com/office/officeart/2005/8/layout/vList2"/>
    <dgm:cxn modelId="{502E4F78-5010-45FC-8F22-E1EA5D977DB5}" type="presOf" srcId="{ED6BFF52-966C-48D8-B56A-94DC8812505D}" destId="{9D40939B-7D61-47AA-88F4-DD05F72702BE}" srcOrd="0" destOrd="0" presId="urn:microsoft.com/office/officeart/2005/8/layout/vList2"/>
    <dgm:cxn modelId="{14965883-4C63-4033-9A5F-709BBA1CA091}" type="presOf" srcId="{25287F2A-C70A-4C11-9B30-14DCF878603B}" destId="{44CE3668-16FD-4F4B-8E03-76759D5C63D3}" srcOrd="0" destOrd="0" presId="urn:microsoft.com/office/officeart/2005/8/layout/vList2"/>
    <dgm:cxn modelId="{D559DC90-FA0B-4A54-90A0-9977B9C27E97}" type="presOf" srcId="{0138BFF5-C590-4CE6-9AB4-DB8285321987}" destId="{277E614B-E3EB-4673-A1AB-621C4C445820}" srcOrd="0" destOrd="0" presId="urn:microsoft.com/office/officeart/2005/8/layout/vList2"/>
    <dgm:cxn modelId="{5D3749B8-9E82-4910-92D7-47E02907EFEF}" srcId="{C0006BB0-415E-4704-890A-19A158B9AB7A}" destId="{26F948F0-18F6-42C2-85D2-2DA31AB4998A}" srcOrd="1" destOrd="0" parTransId="{B6F05B26-2C2B-4813-91CD-F86105B3018C}" sibTransId="{7883650D-F0EE-43B7-A5CD-AA2C52F717C2}"/>
    <dgm:cxn modelId="{14A355C4-CE11-4349-ACC9-327780FDBEC4}" srcId="{26F948F0-18F6-42C2-85D2-2DA31AB4998A}" destId="{0138BFF5-C590-4CE6-9AB4-DB8285321987}" srcOrd="0" destOrd="0" parTransId="{CC08649B-01D3-4E8B-A496-7C8B11F36F8D}" sibTransId="{9C90DF2B-79C0-4082-A9FF-66726DEB151B}"/>
    <dgm:cxn modelId="{BF052FEF-B565-4215-9058-06F6DDF1EF6D}" type="presOf" srcId="{C0006BB0-415E-4704-890A-19A158B9AB7A}" destId="{B0DCDFC9-37C5-459E-8603-DB285A4A28A4}" srcOrd="0" destOrd="0" presId="urn:microsoft.com/office/officeart/2005/8/layout/vList2"/>
    <dgm:cxn modelId="{EB086EF8-A84B-46C6-9580-1C7B1DD634B6}" srcId="{C0006BB0-415E-4704-890A-19A158B9AB7A}" destId="{ED6BFF52-966C-48D8-B56A-94DC8812505D}" srcOrd="0" destOrd="0" parTransId="{0E207666-6C7C-48E4-A70D-43E4D3F7525B}" sibTransId="{3E6DE200-9878-4F49-94C0-6C3FD355ACAF}"/>
    <dgm:cxn modelId="{31EBCEFB-D2ED-42DB-B102-0E3D25B37AD8}" type="presOf" srcId="{26F948F0-18F6-42C2-85D2-2DA31AB4998A}" destId="{5CF0113D-5CC4-4F74-9FCA-06B35CB665F3}" srcOrd="0" destOrd="0" presId="urn:microsoft.com/office/officeart/2005/8/layout/vList2"/>
    <dgm:cxn modelId="{0CCA35E6-5D00-4514-A0B2-35668490F698}" type="presParOf" srcId="{B0DCDFC9-37C5-459E-8603-DB285A4A28A4}" destId="{9D40939B-7D61-47AA-88F4-DD05F72702BE}" srcOrd="0" destOrd="0" presId="urn:microsoft.com/office/officeart/2005/8/layout/vList2"/>
    <dgm:cxn modelId="{CE9E55AA-B16E-4F9B-942A-E8485F277A34}" type="presParOf" srcId="{B0DCDFC9-37C5-459E-8603-DB285A4A28A4}" destId="{44CE3668-16FD-4F4B-8E03-76759D5C63D3}" srcOrd="1" destOrd="0" presId="urn:microsoft.com/office/officeart/2005/8/layout/vList2"/>
    <dgm:cxn modelId="{80C32B56-9A4F-45B4-873B-CDBDEC8FE453}" type="presParOf" srcId="{B0DCDFC9-37C5-459E-8603-DB285A4A28A4}" destId="{5CF0113D-5CC4-4F74-9FCA-06B35CB665F3}" srcOrd="2" destOrd="0" presId="urn:microsoft.com/office/officeart/2005/8/layout/vList2"/>
    <dgm:cxn modelId="{65D3C26F-8D40-4E77-96DD-B4E187CC703D}" type="presParOf" srcId="{B0DCDFC9-37C5-459E-8603-DB285A4A28A4}" destId="{277E614B-E3EB-4673-A1AB-621C4C44582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2CC397-3761-43BE-85C6-2B1C90E88DFF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E3E818A-435E-44F2-B483-3D36324BDA4E}">
      <dgm:prSet custT="1"/>
      <dgm:spPr/>
      <dgm:t>
        <a:bodyPr/>
        <a:lstStyle/>
        <a:p>
          <a:r>
            <a:rPr lang="es-AR" sz="2000" dirty="0"/>
            <a:t>CANTIDAD DE DOCENTES</a:t>
          </a:r>
          <a:endParaRPr lang="en-US" sz="2000" dirty="0"/>
        </a:p>
      </dgm:t>
    </dgm:pt>
    <dgm:pt modelId="{0071ADDE-174C-43E5-B1E4-912A5603D8C9}" type="parTrans" cxnId="{862F6747-C996-4D8E-94AC-610E52D82523}">
      <dgm:prSet/>
      <dgm:spPr/>
      <dgm:t>
        <a:bodyPr/>
        <a:lstStyle/>
        <a:p>
          <a:endParaRPr lang="en-US" sz="2000" dirty="0"/>
        </a:p>
      </dgm:t>
    </dgm:pt>
    <dgm:pt modelId="{558A8675-D1AA-40EF-B44E-6B9EBDF64D99}" type="sibTrans" cxnId="{862F6747-C996-4D8E-94AC-610E52D82523}">
      <dgm:prSet/>
      <dgm:spPr/>
      <dgm:t>
        <a:bodyPr/>
        <a:lstStyle/>
        <a:p>
          <a:endParaRPr lang="en-US" sz="2000" dirty="0"/>
        </a:p>
      </dgm:t>
    </dgm:pt>
    <dgm:pt modelId="{E4E78479-1AA3-4326-B6E3-2662B572E0A6}">
      <dgm:prSet custT="1"/>
      <dgm:spPr/>
      <dgm:t>
        <a:bodyPr/>
        <a:lstStyle/>
        <a:p>
          <a:r>
            <a:rPr lang="es-AR" sz="2000" dirty="0"/>
            <a:t>CANTIDAD DE CARGOS</a:t>
          </a:r>
          <a:endParaRPr lang="en-US" sz="2000" dirty="0"/>
        </a:p>
      </dgm:t>
    </dgm:pt>
    <dgm:pt modelId="{CE158816-57B7-462A-A333-9F567032EEA0}" type="parTrans" cxnId="{5D2FCE2F-06F8-42A1-8266-FF9DA8B727E4}">
      <dgm:prSet/>
      <dgm:spPr/>
      <dgm:t>
        <a:bodyPr/>
        <a:lstStyle/>
        <a:p>
          <a:endParaRPr lang="en-US" sz="2000" dirty="0"/>
        </a:p>
      </dgm:t>
    </dgm:pt>
    <dgm:pt modelId="{088DA2BF-2EEC-4736-8F06-9FCCDCDE886F}" type="sibTrans" cxnId="{5D2FCE2F-06F8-42A1-8266-FF9DA8B727E4}">
      <dgm:prSet/>
      <dgm:spPr/>
      <dgm:t>
        <a:bodyPr/>
        <a:lstStyle/>
        <a:p>
          <a:endParaRPr lang="en-US" sz="2000" dirty="0"/>
        </a:p>
      </dgm:t>
    </dgm:pt>
    <dgm:pt modelId="{DB056C24-8655-40F7-92F5-6AD0A77EBF01}">
      <dgm:prSet custT="1"/>
      <dgm:spPr/>
      <dgm:t>
        <a:bodyPr/>
        <a:lstStyle/>
        <a:p>
          <a:r>
            <a:rPr lang="es-AR" sz="2000" dirty="0"/>
            <a:t>CANTIDAD DE DEDICACIONES (INVESTIGACIÓN Y VINCULACIÓN)</a:t>
          </a:r>
          <a:endParaRPr lang="en-US" sz="2000" dirty="0"/>
        </a:p>
      </dgm:t>
    </dgm:pt>
    <dgm:pt modelId="{9234BAA3-A951-4A22-BA4F-E93B8B899212}" type="parTrans" cxnId="{4639E225-1577-42CC-AD27-483A194C2D1F}">
      <dgm:prSet/>
      <dgm:spPr/>
      <dgm:t>
        <a:bodyPr/>
        <a:lstStyle/>
        <a:p>
          <a:endParaRPr lang="en-US" sz="2000" dirty="0"/>
        </a:p>
      </dgm:t>
    </dgm:pt>
    <dgm:pt modelId="{1E63DF7D-DE54-4005-8E4B-24AF3C7034A5}" type="sibTrans" cxnId="{4639E225-1577-42CC-AD27-483A194C2D1F}">
      <dgm:prSet/>
      <dgm:spPr/>
      <dgm:t>
        <a:bodyPr/>
        <a:lstStyle/>
        <a:p>
          <a:endParaRPr lang="en-US" sz="2000" dirty="0"/>
        </a:p>
      </dgm:t>
    </dgm:pt>
    <dgm:pt modelId="{AB5377C6-1146-47AA-935C-53B06C77966C}">
      <dgm:prSet custT="1"/>
      <dgm:spPr/>
      <dgm:t>
        <a:bodyPr/>
        <a:lstStyle/>
        <a:p>
          <a:r>
            <a:rPr lang="es-AR" sz="2000" dirty="0"/>
            <a:t>FORMACIÓN ACADÉMICA VINCULADA A LA ESPECIALIDAD</a:t>
          </a:r>
          <a:endParaRPr lang="en-US" sz="2000" dirty="0"/>
        </a:p>
      </dgm:t>
    </dgm:pt>
    <dgm:pt modelId="{52FF733D-3D4C-41F4-ADC1-A4C4B77E6F00}" type="parTrans" cxnId="{0A56907B-D9AA-430E-B1EA-9FF58F9F3181}">
      <dgm:prSet/>
      <dgm:spPr/>
      <dgm:t>
        <a:bodyPr/>
        <a:lstStyle/>
        <a:p>
          <a:endParaRPr lang="en-US" sz="2000" dirty="0"/>
        </a:p>
      </dgm:t>
    </dgm:pt>
    <dgm:pt modelId="{07E7CEBE-B5DF-44F1-91E6-932ECED97CFC}" type="sibTrans" cxnId="{0A56907B-D9AA-430E-B1EA-9FF58F9F3181}">
      <dgm:prSet/>
      <dgm:spPr/>
      <dgm:t>
        <a:bodyPr/>
        <a:lstStyle/>
        <a:p>
          <a:endParaRPr lang="en-US" sz="2000" dirty="0"/>
        </a:p>
      </dgm:t>
    </dgm:pt>
    <dgm:pt modelId="{65FA2F2A-795C-40E5-B080-EB1EC4DB6133}">
      <dgm:prSet custT="1"/>
      <dgm:spPr/>
      <dgm:t>
        <a:bodyPr/>
        <a:lstStyle/>
        <a:p>
          <a:r>
            <a:rPr lang="es-AR" sz="2000" dirty="0"/>
            <a:t>FORMACIÓN EN POSGRADOS</a:t>
          </a:r>
          <a:endParaRPr lang="en-US" sz="2000" dirty="0"/>
        </a:p>
      </dgm:t>
    </dgm:pt>
    <dgm:pt modelId="{8927D297-6C2F-44D7-9B4D-8ABD72A9AB7B}" type="parTrans" cxnId="{327A0E89-DA6F-4F80-89AE-3ED5B2AC0F40}">
      <dgm:prSet/>
      <dgm:spPr/>
      <dgm:t>
        <a:bodyPr/>
        <a:lstStyle/>
        <a:p>
          <a:endParaRPr lang="en-US" sz="2000" dirty="0"/>
        </a:p>
      </dgm:t>
    </dgm:pt>
    <dgm:pt modelId="{1CFB9F69-A0FD-423D-B84E-D3AACB5D1A2F}" type="sibTrans" cxnId="{327A0E89-DA6F-4F80-89AE-3ED5B2AC0F40}">
      <dgm:prSet/>
      <dgm:spPr/>
      <dgm:t>
        <a:bodyPr/>
        <a:lstStyle/>
        <a:p>
          <a:endParaRPr lang="en-US" sz="2000" dirty="0"/>
        </a:p>
      </dgm:t>
    </dgm:pt>
    <dgm:pt modelId="{A5EF646E-26A7-4605-9562-23F81A7B96D5}">
      <dgm:prSet custT="1"/>
      <dgm:spPr/>
      <dgm:t>
        <a:bodyPr/>
        <a:lstStyle/>
        <a:p>
          <a:r>
            <a:rPr lang="es-AR" sz="2000" dirty="0"/>
            <a:t>DOCENTES INVESTIGADORES</a:t>
          </a:r>
          <a:endParaRPr lang="en-US" sz="2000" dirty="0"/>
        </a:p>
      </dgm:t>
    </dgm:pt>
    <dgm:pt modelId="{B7D35206-64F8-45CC-A1F0-8ED9E85D4C1C}" type="parTrans" cxnId="{4FCE8FA6-5041-4397-8024-110FFA461DB3}">
      <dgm:prSet/>
      <dgm:spPr/>
      <dgm:t>
        <a:bodyPr/>
        <a:lstStyle/>
        <a:p>
          <a:endParaRPr lang="en-US" sz="2000" dirty="0"/>
        </a:p>
      </dgm:t>
    </dgm:pt>
    <dgm:pt modelId="{64915BD4-971E-4978-BFAE-7C00346CA362}" type="sibTrans" cxnId="{4FCE8FA6-5041-4397-8024-110FFA461DB3}">
      <dgm:prSet/>
      <dgm:spPr/>
      <dgm:t>
        <a:bodyPr/>
        <a:lstStyle/>
        <a:p>
          <a:endParaRPr lang="en-US" sz="2000" dirty="0"/>
        </a:p>
      </dgm:t>
    </dgm:pt>
    <dgm:pt modelId="{C0435F84-F272-45D3-A4DA-E1191F09ACA6}">
      <dgm:prSet custT="1"/>
      <dgm:spPr/>
      <dgm:t>
        <a:bodyPr/>
        <a:lstStyle/>
        <a:p>
          <a:r>
            <a:rPr lang="es-AR" sz="2000" dirty="0"/>
            <a:t>CATEGORIA DE LOS INVESTIGADORES</a:t>
          </a:r>
          <a:endParaRPr lang="en-US" sz="2000" dirty="0"/>
        </a:p>
      </dgm:t>
    </dgm:pt>
    <dgm:pt modelId="{B62DAFD9-770B-446D-BD4A-43DE9FA74920}" type="parTrans" cxnId="{C7A084D8-1EE6-4860-A078-04B0630ECCFD}">
      <dgm:prSet/>
      <dgm:spPr/>
      <dgm:t>
        <a:bodyPr/>
        <a:lstStyle/>
        <a:p>
          <a:endParaRPr lang="en-US" sz="2000" dirty="0"/>
        </a:p>
      </dgm:t>
    </dgm:pt>
    <dgm:pt modelId="{30920D52-82D5-4189-B094-D82246B5E7D7}" type="sibTrans" cxnId="{C7A084D8-1EE6-4860-A078-04B0630ECCFD}">
      <dgm:prSet/>
      <dgm:spPr/>
      <dgm:t>
        <a:bodyPr/>
        <a:lstStyle/>
        <a:p>
          <a:endParaRPr lang="en-US" sz="2000" dirty="0"/>
        </a:p>
      </dgm:t>
    </dgm:pt>
    <dgm:pt modelId="{A17B5987-B039-45B5-AB99-A3B567923B2D}" type="pres">
      <dgm:prSet presAssocID="{F12CC397-3761-43BE-85C6-2B1C90E88DFF}" presName="linear" presStyleCnt="0">
        <dgm:presLayoutVars>
          <dgm:dir/>
          <dgm:animLvl val="lvl"/>
          <dgm:resizeHandles val="exact"/>
        </dgm:presLayoutVars>
      </dgm:prSet>
      <dgm:spPr/>
    </dgm:pt>
    <dgm:pt modelId="{C37CF49D-0963-4265-9066-B9891653F241}" type="pres">
      <dgm:prSet presAssocID="{5E3E818A-435E-44F2-B483-3D36324BDA4E}" presName="parentLin" presStyleCnt="0"/>
      <dgm:spPr/>
    </dgm:pt>
    <dgm:pt modelId="{FD9C3F62-440D-4A9F-BC5B-CA5F6A33671A}" type="pres">
      <dgm:prSet presAssocID="{5E3E818A-435E-44F2-B483-3D36324BDA4E}" presName="parentLeftMargin" presStyleLbl="node1" presStyleIdx="0" presStyleCnt="7"/>
      <dgm:spPr/>
    </dgm:pt>
    <dgm:pt modelId="{B2B95E01-AD33-482B-B9AD-7C99B36BE121}" type="pres">
      <dgm:prSet presAssocID="{5E3E818A-435E-44F2-B483-3D36324BDA4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0F78D4A-A247-44F8-835E-2753602A6600}" type="pres">
      <dgm:prSet presAssocID="{5E3E818A-435E-44F2-B483-3D36324BDA4E}" presName="negativeSpace" presStyleCnt="0"/>
      <dgm:spPr/>
    </dgm:pt>
    <dgm:pt modelId="{9F8A198B-2256-461D-8F92-D7FCBB85D257}" type="pres">
      <dgm:prSet presAssocID="{5E3E818A-435E-44F2-B483-3D36324BDA4E}" presName="childText" presStyleLbl="conFgAcc1" presStyleIdx="0" presStyleCnt="7">
        <dgm:presLayoutVars>
          <dgm:bulletEnabled val="1"/>
        </dgm:presLayoutVars>
      </dgm:prSet>
      <dgm:spPr/>
    </dgm:pt>
    <dgm:pt modelId="{1E948C52-9C66-4611-8095-571E784F85D5}" type="pres">
      <dgm:prSet presAssocID="{558A8675-D1AA-40EF-B44E-6B9EBDF64D99}" presName="spaceBetweenRectangles" presStyleCnt="0"/>
      <dgm:spPr/>
    </dgm:pt>
    <dgm:pt modelId="{543BA478-A020-4F0C-ADD4-A80F46DB7A35}" type="pres">
      <dgm:prSet presAssocID="{E4E78479-1AA3-4326-B6E3-2662B572E0A6}" presName="parentLin" presStyleCnt="0"/>
      <dgm:spPr/>
    </dgm:pt>
    <dgm:pt modelId="{F6E9C1DD-1A0B-4BAB-89FC-F3A298CF7E78}" type="pres">
      <dgm:prSet presAssocID="{E4E78479-1AA3-4326-B6E3-2662B572E0A6}" presName="parentLeftMargin" presStyleLbl="node1" presStyleIdx="0" presStyleCnt="7"/>
      <dgm:spPr/>
    </dgm:pt>
    <dgm:pt modelId="{1DB6F7B7-50F5-4CCB-B5AE-6895BC29679E}" type="pres">
      <dgm:prSet presAssocID="{E4E78479-1AA3-4326-B6E3-2662B572E0A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45F8E70-666D-485F-9D37-4358870B9077}" type="pres">
      <dgm:prSet presAssocID="{E4E78479-1AA3-4326-B6E3-2662B572E0A6}" presName="negativeSpace" presStyleCnt="0"/>
      <dgm:spPr/>
    </dgm:pt>
    <dgm:pt modelId="{89FB8719-5E26-4A77-8612-0D963CB5ADDC}" type="pres">
      <dgm:prSet presAssocID="{E4E78479-1AA3-4326-B6E3-2662B572E0A6}" presName="childText" presStyleLbl="conFgAcc1" presStyleIdx="1" presStyleCnt="7">
        <dgm:presLayoutVars>
          <dgm:bulletEnabled val="1"/>
        </dgm:presLayoutVars>
      </dgm:prSet>
      <dgm:spPr/>
    </dgm:pt>
    <dgm:pt modelId="{3C19BE60-4871-4DD4-AFE7-C8A8BA93EC40}" type="pres">
      <dgm:prSet presAssocID="{088DA2BF-2EEC-4736-8F06-9FCCDCDE886F}" presName="spaceBetweenRectangles" presStyleCnt="0"/>
      <dgm:spPr/>
    </dgm:pt>
    <dgm:pt modelId="{0CC564E9-C50A-4712-A7DE-B01B96B5C276}" type="pres">
      <dgm:prSet presAssocID="{DB056C24-8655-40F7-92F5-6AD0A77EBF01}" presName="parentLin" presStyleCnt="0"/>
      <dgm:spPr/>
    </dgm:pt>
    <dgm:pt modelId="{8D696830-D426-49B7-ADAB-2C9967D3A14A}" type="pres">
      <dgm:prSet presAssocID="{DB056C24-8655-40F7-92F5-6AD0A77EBF01}" presName="parentLeftMargin" presStyleLbl="node1" presStyleIdx="1" presStyleCnt="7"/>
      <dgm:spPr/>
    </dgm:pt>
    <dgm:pt modelId="{C2F42482-EC65-43A3-AEF6-C16C5297E293}" type="pres">
      <dgm:prSet presAssocID="{DB056C24-8655-40F7-92F5-6AD0A77EBF0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DA13D37-CDA3-4F1F-A3AE-21A084470AAD}" type="pres">
      <dgm:prSet presAssocID="{DB056C24-8655-40F7-92F5-6AD0A77EBF01}" presName="negativeSpace" presStyleCnt="0"/>
      <dgm:spPr/>
    </dgm:pt>
    <dgm:pt modelId="{31144D1D-2927-4F86-A402-360F7583952F}" type="pres">
      <dgm:prSet presAssocID="{DB056C24-8655-40F7-92F5-6AD0A77EBF01}" presName="childText" presStyleLbl="conFgAcc1" presStyleIdx="2" presStyleCnt="7">
        <dgm:presLayoutVars>
          <dgm:bulletEnabled val="1"/>
        </dgm:presLayoutVars>
      </dgm:prSet>
      <dgm:spPr/>
    </dgm:pt>
    <dgm:pt modelId="{0ABC0167-7BBB-42B3-B550-ED7609B2A2A4}" type="pres">
      <dgm:prSet presAssocID="{1E63DF7D-DE54-4005-8E4B-24AF3C7034A5}" presName="spaceBetweenRectangles" presStyleCnt="0"/>
      <dgm:spPr/>
    </dgm:pt>
    <dgm:pt modelId="{C49FF35B-6A7F-4080-8F28-2DE060BB81B9}" type="pres">
      <dgm:prSet presAssocID="{AB5377C6-1146-47AA-935C-53B06C77966C}" presName="parentLin" presStyleCnt="0"/>
      <dgm:spPr/>
    </dgm:pt>
    <dgm:pt modelId="{63A21DC8-482D-48E5-BC51-7BCD9D22CFD9}" type="pres">
      <dgm:prSet presAssocID="{AB5377C6-1146-47AA-935C-53B06C77966C}" presName="parentLeftMargin" presStyleLbl="node1" presStyleIdx="2" presStyleCnt="7"/>
      <dgm:spPr/>
    </dgm:pt>
    <dgm:pt modelId="{EA50A81F-B8DE-4EC9-A79D-A4DD76DF527E}" type="pres">
      <dgm:prSet presAssocID="{AB5377C6-1146-47AA-935C-53B06C77966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A1C996B-D8C2-41C8-8598-18AA699AEA6F}" type="pres">
      <dgm:prSet presAssocID="{AB5377C6-1146-47AA-935C-53B06C77966C}" presName="negativeSpace" presStyleCnt="0"/>
      <dgm:spPr/>
    </dgm:pt>
    <dgm:pt modelId="{3C6A31B0-CA3C-43CA-97E6-9A52C09F30D1}" type="pres">
      <dgm:prSet presAssocID="{AB5377C6-1146-47AA-935C-53B06C77966C}" presName="childText" presStyleLbl="conFgAcc1" presStyleIdx="3" presStyleCnt="7">
        <dgm:presLayoutVars>
          <dgm:bulletEnabled val="1"/>
        </dgm:presLayoutVars>
      </dgm:prSet>
      <dgm:spPr/>
    </dgm:pt>
    <dgm:pt modelId="{33F1784C-A7BB-4F1D-B259-37C81703CECD}" type="pres">
      <dgm:prSet presAssocID="{07E7CEBE-B5DF-44F1-91E6-932ECED97CFC}" presName="spaceBetweenRectangles" presStyleCnt="0"/>
      <dgm:spPr/>
    </dgm:pt>
    <dgm:pt modelId="{962AF3A7-BB50-4846-B0CD-23A8A9F2C9B9}" type="pres">
      <dgm:prSet presAssocID="{65FA2F2A-795C-40E5-B080-EB1EC4DB6133}" presName="parentLin" presStyleCnt="0"/>
      <dgm:spPr/>
    </dgm:pt>
    <dgm:pt modelId="{559C8591-B0EF-4917-AC95-7248C2335579}" type="pres">
      <dgm:prSet presAssocID="{65FA2F2A-795C-40E5-B080-EB1EC4DB6133}" presName="parentLeftMargin" presStyleLbl="node1" presStyleIdx="3" presStyleCnt="7"/>
      <dgm:spPr/>
    </dgm:pt>
    <dgm:pt modelId="{4AA79B71-402D-4C2A-AB25-248924AE0B81}" type="pres">
      <dgm:prSet presAssocID="{65FA2F2A-795C-40E5-B080-EB1EC4DB613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4A61D05-779C-4D74-B6DC-D25296B34E59}" type="pres">
      <dgm:prSet presAssocID="{65FA2F2A-795C-40E5-B080-EB1EC4DB6133}" presName="negativeSpace" presStyleCnt="0"/>
      <dgm:spPr/>
    </dgm:pt>
    <dgm:pt modelId="{5F41E327-BF19-4B9A-9874-980A9B5AD1D1}" type="pres">
      <dgm:prSet presAssocID="{65FA2F2A-795C-40E5-B080-EB1EC4DB6133}" presName="childText" presStyleLbl="conFgAcc1" presStyleIdx="4" presStyleCnt="7">
        <dgm:presLayoutVars>
          <dgm:bulletEnabled val="1"/>
        </dgm:presLayoutVars>
      </dgm:prSet>
      <dgm:spPr/>
    </dgm:pt>
    <dgm:pt modelId="{6EB3667C-5F8F-48E4-A06A-672D497063C1}" type="pres">
      <dgm:prSet presAssocID="{1CFB9F69-A0FD-423D-B84E-D3AACB5D1A2F}" presName="spaceBetweenRectangles" presStyleCnt="0"/>
      <dgm:spPr/>
    </dgm:pt>
    <dgm:pt modelId="{AFCA8A55-9E92-4F76-9585-C0D6BF2B9984}" type="pres">
      <dgm:prSet presAssocID="{A5EF646E-26A7-4605-9562-23F81A7B96D5}" presName="parentLin" presStyleCnt="0"/>
      <dgm:spPr/>
    </dgm:pt>
    <dgm:pt modelId="{CCCF5042-69BD-4890-A753-0F0A139A80DC}" type="pres">
      <dgm:prSet presAssocID="{A5EF646E-26A7-4605-9562-23F81A7B96D5}" presName="parentLeftMargin" presStyleLbl="node1" presStyleIdx="4" presStyleCnt="7"/>
      <dgm:spPr/>
    </dgm:pt>
    <dgm:pt modelId="{34E2BFA8-026F-435C-9A67-E15707F44428}" type="pres">
      <dgm:prSet presAssocID="{A5EF646E-26A7-4605-9562-23F81A7B96D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C3D11D5-134F-4744-A732-281655F7376D}" type="pres">
      <dgm:prSet presAssocID="{A5EF646E-26A7-4605-9562-23F81A7B96D5}" presName="negativeSpace" presStyleCnt="0"/>
      <dgm:spPr/>
    </dgm:pt>
    <dgm:pt modelId="{E3BDF8E1-49C8-41FD-9CB1-62235E9500D5}" type="pres">
      <dgm:prSet presAssocID="{A5EF646E-26A7-4605-9562-23F81A7B96D5}" presName="childText" presStyleLbl="conFgAcc1" presStyleIdx="5" presStyleCnt="7">
        <dgm:presLayoutVars>
          <dgm:bulletEnabled val="1"/>
        </dgm:presLayoutVars>
      </dgm:prSet>
      <dgm:spPr/>
    </dgm:pt>
    <dgm:pt modelId="{A7D8AEC6-F30D-4569-9ED1-8BA1E6573F86}" type="pres">
      <dgm:prSet presAssocID="{64915BD4-971E-4978-BFAE-7C00346CA362}" presName="spaceBetweenRectangles" presStyleCnt="0"/>
      <dgm:spPr/>
    </dgm:pt>
    <dgm:pt modelId="{14AC38E3-2E1F-4470-8711-5153FA671BEE}" type="pres">
      <dgm:prSet presAssocID="{C0435F84-F272-45D3-A4DA-E1191F09ACA6}" presName="parentLin" presStyleCnt="0"/>
      <dgm:spPr/>
    </dgm:pt>
    <dgm:pt modelId="{01586AAD-1FBC-489D-B575-CA86ACB40601}" type="pres">
      <dgm:prSet presAssocID="{C0435F84-F272-45D3-A4DA-E1191F09ACA6}" presName="parentLeftMargin" presStyleLbl="node1" presStyleIdx="5" presStyleCnt="7"/>
      <dgm:spPr/>
    </dgm:pt>
    <dgm:pt modelId="{D4C8A50F-A008-4F77-AF8E-BBFC88715D58}" type="pres">
      <dgm:prSet presAssocID="{C0435F84-F272-45D3-A4DA-E1191F09ACA6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FD6D71FE-5FFB-4A4C-95BF-F695CF78FDE3}" type="pres">
      <dgm:prSet presAssocID="{C0435F84-F272-45D3-A4DA-E1191F09ACA6}" presName="negativeSpace" presStyleCnt="0"/>
      <dgm:spPr/>
    </dgm:pt>
    <dgm:pt modelId="{40025164-6081-46E1-8E55-45CEA03755CB}" type="pres">
      <dgm:prSet presAssocID="{C0435F84-F272-45D3-A4DA-E1191F09ACA6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4639E225-1577-42CC-AD27-483A194C2D1F}" srcId="{F12CC397-3761-43BE-85C6-2B1C90E88DFF}" destId="{DB056C24-8655-40F7-92F5-6AD0A77EBF01}" srcOrd="2" destOrd="0" parTransId="{9234BAA3-A951-4A22-BA4F-E93B8B899212}" sibTransId="{1E63DF7D-DE54-4005-8E4B-24AF3C7034A5}"/>
    <dgm:cxn modelId="{362F5C2B-5AD1-445C-9477-092989B169D9}" type="presOf" srcId="{C0435F84-F272-45D3-A4DA-E1191F09ACA6}" destId="{01586AAD-1FBC-489D-B575-CA86ACB40601}" srcOrd="0" destOrd="0" presId="urn:microsoft.com/office/officeart/2005/8/layout/list1"/>
    <dgm:cxn modelId="{B3AB682E-5E60-4DC7-B4A1-AD2ACBB9D40A}" type="presOf" srcId="{DB056C24-8655-40F7-92F5-6AD0A77EBF01}" destId="{8D696830-D426-49B7-ADAB-2C9967D3A14A}" srcOrd="0" destOrd="0" presId="urn:microsoft.com/office/officeart/2005/8/layout/list1"/>
    <dgm:cxn modelId="{5D2FCE2F-06F8-42A1-8266-FF9DA8B727E4}" srcId="{F12CC397-3761-43BE-85C6-2B1C90E88DFF}" destId="{E4E78479-1AA3-4326-B6E3-2662B572E0A6}" srcOrd="1" destOrd="0" parTransId="{CE158816-57B7-462A-A333-9F567032EEA0}" sibTransId="{088DA2BF-2EEC-4736-8F06-9FCCDCDE886F}"/>
    <dgm:cxn modelId="{C29E2533-9ACE-4480-85B6-24132779BABA}" type="presOf" srcId="{E4E78479-1AA3-4326-B6E3-2662B572E0A6}" destId="{1DB6F7B7-50F5-4CCB-B5AE-6895BC29679E}" srcOrd="1" destOrd="0" presId="urn:microsoft.com/office/officeart/2005/8/layout/list1"/>
    <dgm:cxn modelId="{C545CF45-E8CA-451E-BD0F-640F6083FBB0}" type="presOf" srcId="{E4E78479-1AA3-4326-B6E3-2662B572E0A6}" destId="{F6E9C1DD-1A0B-4BAB-89FC-F3A298CF7E78}" srcOrd="0" destOrd="0" presId="urn:microsoft.com/office/officeart/2005/8/layout/list1"/>
    <dgm:cxn modelId="{64136547-6413-4B28-A3E9-EEC49E0762F8}" type="presOf" srcId="{C0435F84-F272-45D3-A4DA-E1191F09ACA6}" destId="{D4C8A50F-A008-4F77-AF8E-BBFC88715D58}" srcOrd="1" destOrd="0" presId="urn:microsoft.com/office/officeart/2005/8/layout/list1"/>
    <dgm:cxn modelId="{862F6747-C996-4D8E-94AC-610E52D82523}" srcId="{F12CC397-3761-43BE-85C6-2B1C90E88DFF}" destId="{5E3E818A-435E-44F2-B483-3D36324BDA4E}" srcOrd="0" destOrd="0" parTransId="{0071ADDE-174C-43E5-B1E4-912A5603D8C9}" sibTransId="{558A8675-D1AA-40EF-B44E-6B9EBDF64D99}"/>
    <dgm:cxn modelId="{E0E8A247-0A82-49BB-B700-5E89E1D83BB1}" type="presOf" srcId="{F12CC397-3761-43BE-85C6-2B1C90E88DFF}" destId="{A17B5987-B039-45B5-AB99-A3B567923B2D}" srcOrd="0" destOrd="0" presId="urn:microsoft.com/office/officeart/2005/8/layout/list1"/>
    <dgm:cxn modelId="{F1B8D747-3153-485D-B5DB-459258D26B2A}" type="presOf" srcId="{65FA2F2A-795C-40E5-B080-EB1EC4DB6133}" destId="{559C8591-B0EF-4917-AC95-7248C2335579}" srcOrd="0" destOrd="0" presId="urn:microsoft.com/office/officeart/2005/8/layout/list1"/>
    <dgm:cxn modelId="{DCE83D69-E8A7-4708-8B8D-D969296B6B87}" type="presOf" srcId="{A5EF646E-26A7-4605-9562-23F81A7B96D5}" destId="{34E2BFA8-026F-435C-9A67-E15707F44428}" srcOrd="1" destOrd="0" presId="urn:microsoft.com/office/officeart/2005/8/layout/list1"/>
    <dgm:cxn modelId="{0A56907B-D9AA-430E-B1EA-9FF58F9F3181}" srcId="{F12CC397-3761-43BE-85C6-2B1C90E88DFF}" destId="{AB5377C6-1146-47AA-935C-53B06C77966C}" srcOrd="3" destOrd="0" parTransId="{52FF733D-3D4C-41F4-ADC1-A4C4B77E6F00}" sibTransId="{07E7CEBE-B5DF-44F1-91E6-932ECED97CFC}"/>
    <dgm:cxn modelId="{327A0E89-DA6F-4F80-89AE-3ED5B2AC0F40}" srcId="{F12CC397-3761-43BE-85C6-2B1C90E88DFF}" destId="{65FA2F2A-795C-40E5-B080-EB1EC4DB6133}" srcOrd="4" destOrd="0" parTransId="{8927D297-6C2F-44D7-9B4D-8ABD72A9AB7B}" sibTransId="{1CFB9F69-A0FD-423D-B84E-D3AACB5D1A2F}"/>
    <dgm:cxn modelId="{4FB7A992-96E9-466F-BD86-B9F2EEE335CE}" type="presOf" srcId="{DB056C24-8655-40F7-92F5-6AD0A77EBF01}" destId="{C2F42482-EC65-43A3-AEF6-C16C5297E293}" srcOrd="1" destOrd="0" presId="urn:microsoft.com/office/officeart/2005/8/layout/list1"/>
    <dgm:cxn modelId="{3543119C-4B62-4E6F-9DE6-26CCEFBC207D}" type="presOf" srcId="{A5EF646E-26A7-4605-9562-23F81A7B96D5}" destId="{CCCF5042-69BD-4890-A753-0F0A139A80DC}" srcOrd="0" destOrd="0" presId="urn:microsoft.com/office/officeart/2005/8/layout/list1"/>
    <dgm:cxn modelId="{4FCE8FA6-5041-4397-8024-110FFA461DB3}" srcId="{F12CC397-3761-43BE-85C6-2B1C90E88DFF}" destId="{A5EF646E-26A7-4605-9562-23F81A7B96D5}" srcOrd="5" destOrd="0" parTransId="{B7D35206-64F8-45CC-A1F0-8ED9E85D4C1C}" sibTransId="{64915BD4-971E-4978-BFAE-7C00346CA362}"/>
    <dgm:cxn modelId="{1B2E4FB4-BB2F-4199-9043-7F0B28565B62}" type="presOf" srcId="{5E3E818A-435E-44F2-B483-3D36324BDA4E}" destId="{FD9C3F62-440D-4A9F-BC5B-CA5F6A33671A}" srcOrd="0" destOrd="0" presId="urn:microsoft.com/office/officeart/2005/8/layout/list1"/>
    <dgm:cxn modelId="{697D43C4-0296-4ED6-B3AB-D28D2C94EC8D}" type="presOf" srcId="{AB5377C6-1146-47AA-935C-53B06C77966C}" destId="{EA50A81F-B8DE-4EC9-A79D-A4DD76DF527E}" srcOrd="1" destOrd="0" presId="urn:microsoft.com/office/officeart/2005/8/layout/list1"/>
    <dgm:cxn modelId="{2EBC7ECF-68E4-4CE0-AD2D-018A5DE3DABE}" type="presOf" srcId="{AB5377C6-1146-47AA-935C-53B06C77966C}" destId="{63A21DC8-482D-48E5-BC51-7BCD9D22CFD9}" srcOrd="0" destOrd="0" presId="urn:microsoft.com/office/officeart/2005/8/layout/list1"/>
    <dgm:cxn modelId="{C7A084D8-1EE6-4860-A078-04B0630ECCFD}" srcId="{F12CC397-3761-43BE-85C6-2B1C90E88DFF}" destId="{C0435F84-F272-45D3-A4DA-E1191F09ACA6}" srcOrd="6" destOrd="0" parTransId="{B62DAFD9-770B-446D-BD4A-43DE9FA74920}" sibTransId="{30920D52-82D5-4189-B094-D82246B5E7D7}"/>
    <dgm:cxn modelId="{9F4FC0DD-7AB4-400E-B0D7-575B125D982F}" type="presOf" srcId="{65FA2F2A-795C-40E5-B080-EB1EC4DB6133}" destId="{4AA79B71-402D-4C2A-AB25-248924AE0B81}" srcOrd="1" destOrd="0" presId="urn:microsoft.com/office/officeart/2005/8/layout/list1"/>
    <dgm:cxn modelId="{0953A1F7-F087-4970-93AC-ADB406D4F683}" type="presOf" srcId="{5E3E818A-435E-44F2-B483-3D36324BDA4E}" destId="{B2B95E01-AD33-482B-B9AD-7C99B36BE121}" srcOrd="1" destOrd="0" presId="urn:microsoft.com/office/officeart/2005/8/layout/list1"/>
    <dgm:cxn modelId="{D0CB74A5-B17E-47E5-AAFD-5F2744409199}" type="presParOf" srcId="{A17B5987-B039-45B5-AB99-A3B567923B2D}" destId="{C37CF49D-0963-4265-9066-B9891653F241}" srcOrd="0" destOrd="0" presId="urn:microsoft.com/office/officeart/2005/8/layout/list1"/>
    <dgm:cxn modelId="{6C1E88B1-43B2-410E-8341-81B61A40C8DC}" type="presParOf" srcId="{C37CF49D-0963-4265-9066-B9891653F241}" destId="{FD9C3F62-440D-4A9F-BC5B-CA5F6A33671A}" srcOrd="0" destOrd="0" presId="urn:microsoft.com/office/officeart/2005/8/layout/list1"/>
    <dgm:cxn modelId="{6478149F-E5CF-4B36-B14B-80C3FA6AB3DD}" type="presParOf" srcId="{C37CF49D-0963-4265-9066-B9891653F241}" destId="{B2B95E01-AD33-482B-B9AD-7C99B36BE121}" srcOrd="1" destOrd="0" presId="urn:microsoft.com/office/officeart/2005/8/layout/list1"/>
    <dgm:cxn modelId="{358340D8-2E60-46E7-B6D0-3A8C9D79709F}" type="presParOf" srcId="{A17B5987-B039-45B5-AB99-A3B567923B2D}" destId="{F0F78D4A-A247-44F8-835E-2753602A6600}" srcOrd="1" destOrd="0" presId="urn:microsoft.com/office/officeart/2005/8/layout/list1"/>
    <dgm:cxn modelId="{8E9240B6-96C2-4B60-951F-E56D39E73F97}" type="presParOf" srcId="{A17B5987-B039-45B5-AB99-A3B567923B2D}" destId="{9F8A198B-2256-461D-8F92-D7FCBB85D257}" srcOrd="2" destOrd="0" presId="urn:microsoft.com/office/officeart/2005/8/layout/list1"/>
    <dgm:cxn modelId="{F644C8F6-864A-4A6A-BB0D-F34860BB7770}" type="presParOf" srcId="{A17B5987-B039-45B5-AB99-A3B567923B2D}" destId="{1E948C52-9C66-4611-8095-571E784F85D5}" srcOrd="3" destOrd="0" presId="urn:microsoft.com/office/officeart/2005/8/layout/list1"/>
    <dgm:cxn modelId="{51AAE0C5-F92B-4037-8978-2016B96D198A}" type="presParOf" srcId="{A17B5987-B039-45B5-AB99-A3B567923B2D}" destId="{543BA478-A020-4F0C-ADD4-A80F46DB7A35}" srcOrd="4" destOrd="0" presId="urn:microsoft.com/office/officeart/2005/8/layout/list1"/>
    <dgm:cxn modelId="{3BB40A6E-4D45-49F1-8E87-328CD9D8E3FF}" type="presParOf" srcId="{543BA478-A020-4F0C-ADD4-A80F46DB7A35}" destId="{F6E9C1DD-1A0B-4BAB-89FC-F3A298CF7E78}" srcOrd="0" destOrd="0" presId="urn:microsoft.com/office/officeart/2005/8/layout/list1"/>
    <dgm:cxn modelId="{B86A696E-5D48-47A8-98C6-5F1775C49FC7}" type="presParOf" srcId="{543BA478-A020-4F0C-ADD4-A80F46DB7A35}" destId="{1DB6F7B7-50F5-4CCB-B5AE-6895BC29679E}" srcOrd="1" destOrd="0" presId="urn:microsoft.com/office/officeart/2005/8/layout/list1"/>
    <dgm:cxn modelId="{93C12D69-8223-46B1-99A8-763588BCE29F}" type="presParOf" srcId="{A17B5987-B039-45B5-AB99-A3B567923B2D}" destId="{945F8E70-666D-485F-9D37-4358870B9077}" srcOrd="5" destOrd="0" presId="urn:microsoft.com/office/officeart/2005/8/layout/list1"/>
    <dgm:cxn modelId="{6A1C0A4B-520E-4DFC-88F8-B467CB63D827}" type="presParOf" srcId="{A17B5987-B039-45B5-AB99-A3B567923B2D}" destId="{89FB8719-5E26-4A77-8612-0D963CB5ADDC}" srcOrd="6" destOrd="0" presId="urn:microsoft.com/office/officeart/2005/8/layout/list1"/>
    <dgm:cxn modelId="{21FFA048-1C0A-4C74-8CAD-C0820D77A60F}" type="presParOf" srcId="{A17B5987-B039-45B5-AB99-A3B567923B2D}" destId="{3C19BE60-4871-4DD4-AFE7-C8A8BA93EC40}" srcOrd="7" destOrd="0" presId="urn:microsoft.com/office/officeart/2005/8/layout/list1"/>
    <dgm:cxn modelId="{5B42928A-668E-4A18-82BD-76EC03FC8485}" type="presParOf" srcId="{A17B5987-B039-45B5-AB99-A3B567923B2D}" destId="{0CC564E9-C50A-4712-A7DE-B01B96B5C276}" srcOrd="8" destOrd="0" presId="urn:microsoft.com/office/officeart/2005/8/layout/list1"/>
    <dgm:cxn modelId="{41CE128D-3E42-4350-912E-ED8224BC2718}" type="presParOf" srcId="{0CC564E9-C50A-4712-A7DE-B01B96B5C276}" destId="{8D696830-D426-49B7-ADAB-2C9967D3A14A}" srcOrd="0" destOrd="0" presId="urn:microsoft.com/office/officeart/2005/8/layout/list1"/>
    <dgm:cxn modelId="{87B2D573-A238-4F1F-8DDC-6D14BE97CC09}" type="presParOf" srcId="{0CC564E9-C50A-4712-A7DE-B01B96B5C276}" destId="{C2F42482-EC65-43A3-AEF6-C16C5297E293}" srcOrd="1" destOrd="0" presId="urn:microsoft.com/office/officeart/2005/8/layout/list1"/>
    <dgm:cxn modelId="{29511715-251C-4E74-913C-7EDD23D09D20}" type="presParOf" srcId="{A17B5987-B039-45B5-AB99-A3B567923B2D}" destId="{BDA13D37-CDA3-4F1F-A3AE-21A084470AAD}" srcOrd="9" destOrd="0" presId="urn:microsoft.com/office/officeart/2005/8/layout/list1"/>
    <dgm:cxn modelId="{54515F83-D383-40AD-B8EE-FFE7385F18BB}" type="presParOf" srcId="{A17B5987-B039-45B5-AB99-A3B567923B2D}" destId="{31144D1D-2927-4F86-A402-360F7583952F}" srcOrd="10" destOrd="0" presId="urn:microsoft.com/office/officeart/2005/8/layout/list1"/>
    <dgm:cxn modelId="{DAC8BEA8-C5ED-446C-B114-FC4A89B4E2C2}" type="presParOf" srcId="{A17B5987-B039-45B5-AB99-A3B567923B2D}" destId="{0ABC0167-7BBB-42B3-B550-ED7609B2A2A4}" srcOrd="11" destOrd="0" presId="urn:microsoft.com/office/officeart/2005/8/layout/list1"/>
    <dgm:cxn modelId="{FAD7EC65-3A2B-4F82-8522-AEFB0F5C6F65}" type="presParOf" srcId="{A17B5987-B039-45B5-AB99-A3B567923B2D}" destId="{C49FF35B-6A7F-4080-8F28-2DE060BB81B9}" srcOrd="12" destOrd="0" presId="urn:microsoft.com/office/officeart/2005/8/layout/list1"/>
    <dgm:cxn modelId="{17FE3760-D534-4A38-92FD-222A67DAC433}" type="presParOf" srcId="{C49FF35B-6A7F-4080-8F28-2DE060BB81B9}" destId="{63A21DC8-482D-48E5-BC51-7BCD9D22CFD9}" srcOrd="0" destOrd="0" presId="urn:microsoft.com/office/officeart/2005/8/layout/list1"/>
    <dgm:cxn modelId="{E38DB7CF-9AF0-4AC4-87E2-202C3BEB0385}" type="presParOf" srcId="{C49FF35B-6A7F-4080-8F28-2DE060BB81B9}" destId="{EA50A81F-B8DE-4EC9-A79D-A4DD76DF527E}" srcOrd="1" destOrd="0" presId="urn:microsoft.com/office/officeart/2005/8/layout/list1"/>
    <dgm:cxn modelId="{A85A1DB8-7AC8-4AE8-872E-2A4FA798F669}" type="presParOf" srcId="{A17B5987-B039-45B5-AB99-A3B567923B2D}" destId="{5A1C996B-D8C2-41C8-8598-18AA699AEA6F}" srcOrd="13" destOrd="0" presId="urn:microsoft.com/office/officeart/2005/8/layout/list1"/>
    <dgm:cxn modelId="{234C8D55-B217-42D2-AABB-D4CCB196ECB9}" type="presParOf" srcId="{A17B5987-B039-45B5-AB99-A3B567923B2D}" destId="{3C6A31B0-CA3C-43CA-97E6-9A52C09F30D1}" srcOrd="14" destOrd="0" presId="urn:microsoft.com/office/officeart/2005/8/layout/list1"/>
    <dgm:cxn modelId="{E0F14CE7-15D2-4817-A6C7-3B8313823025}" type="presParOf" srcId="{A17B5987-B039-45B5-AB99-A3B567923B2D}" destId="{33F1784C-A7BB-4F1D-B259-37C81703CECD}" srcOrd="15" destOrd="0" presId="urn:microsoft.com/office/officeart/2005/8/layout/list1"/>
    <dgm:cxn modelId="{B91E8178-9097-47E8-9F26-3FCE88F945AD}" type="presParOf" srcId="{A17B5987-B039-45B5-AB99-A3B567923B2D}" destId="{962AF3A7-BB50-4846-B0CD-23A8A9F2C9B9}" srcOrd="16" destOrd="0" presId="urn:microsoft.com/office/officeart/2005/8/layout/list1"/>
    <dgm:cxn modelId="{08E37495-3B68-4321-B4E2-45A8E59348AF}" type="presParOf" srcId="{962AF3A7-BB50-4846-B0CD-23A8A9F2C9B9}" destId="{559C8591-B0EF-4917-AC95-7248C2335579}" srcOrd="0" destOrd="0" presId="urn:microsoft.com/office/officeart/2005/8/layout/list1"/>
    <dgm:cxn modelId="{704CEDAA-435E-401A-A4E3-EC99CAE2456E}" type="presParOf" srcId="{962AF3A7-BB50-4846-B0CD-23A8A9F2C9B9}" destId="{4AA79B71-402D-4C2A-AB25-248924AE0B81}" srcOrd="1" destOrd="0" presId="urn:microsoft.com/office/officeart/2005/8/layout/list1"/>
    <dgm:cxn modelId="{D0AB60C7-48FE-400E-BDF9-82D63DAADB4B}" type="presParOf" srcId="{A17B5987-B039-45B5-AB99-A3B567923B2D}" destId="{64A61D05-779C-4D74-B6DC-D25296B34E59}" srcOrd="17" destOrd="0" presId="urn:microsoft.com/office/officeart/2005/8/layout/list1"/>
    <dgm:cxn modelId="{14AE8314-35B9-48F0-A6F6-4FAEDD447779}" type="presParOf" srcId="{A17B5987-B039-45B5-AB99-A3B567923B2D}" destId="{5F41E327-BF19-4B9A-9874-980A9B5AD1D1}" srcOrd="18" destOrd="0" presId="urn:microsoft.com/office/officeart/2005/8/layout/list1"/>
    <dgm:cxn modelId="{68EFF449-60F0-4677-A976-030F28D933CA}" type="presParOf" srcId="{A17B5987-B039-45B5-AB99-A3B567923B2D}" destId="{6EB3667C-5F8F-48E4-A06A-672D497063C1}" srcOrd="19" destOrd="0" presId="urn:microsoft.com/office/officeart/2005/8/layout/list1"/>
    <dgm:cxn modelId="{07CCC179-0AA0-4636-9D1A-795DCDE00E13}" type="presParOf" srcId="{A17B5987-B039-45B5-AB99-A3B567923B2D}" destId="{AFCA8A55-9E92-4F76-9585-C0D6BF2B9984}" srcOrd="20" destOrd="0" presId="urn:microsoft.com/office/officeart/2005/8/layout/list1"/>
    <dgm:cxn modelId="{A00E9FCC-55F6-4904-BCD1-1C8C13E22E9D}" type="presParOf" srcId="{AFCA8A55-9E92-4F76-9585-C0D6BF2B9984}" destId="{CCCF5042-69BD-4890-A753-0F0A139A80DC}" srcOrd="0" destOrd="0" presId="urn:microsoft.com/office/officeart/2005/8/layout/list1"/>
    <dgm:cxn modelId="{9B3FA508-0D2E-40BF-AF07-025BB393FFDC}" type="presParOf" srcId="{AFCA8A55-9E92-4F76-9585-C0D6BF2B9984}" destId="{34E2BFA8-026F-435C-9A67-E15707F44428}" srcOrd="1" destOrd="0" presId="urn:microsoft.com/office/officeart/2005/8/layout/list1"/>
    <dgm:cxn modelId="{BAF7CB3B-3B35-4FED-9927-6232AC3E865F}" type="presParOf" srcId="{A17B5987-B039-45B5-AB99-A3B567923B2D}" destId="{AC3D11D5-134F-4744-A732-281655F7376D}" srcOrd="21" destOrd="0" presId="urn:microsoft.com/office/officeart/2005/8/layout/list1"/>
    <dgm:cxn modelId="{9A301DCC-A49F-4DFE-A6F0-C35A72A78A56}" type="presParOf" srcId="{A17B5987-B039-45B5-AB99-A3B567923B2D}" destId="{E3BDF8E1-49C8-41FD-9CB1-62235E9500D5}" srcOrd="22" destOrd="0" presId="urn:microsoft.com/office/officeart/2005/8/layout/list1"/>
    <dgm:cxn modelId="{CE535395-79B0-45CE-9BAB-A87AF792A24D}" type="presParOf" srcId="{A17B5987-B039-45B5-AB99-A3B567923B2D}" destId="{A7D8AEC6-F30D-4569-9ED1-8BA1E6573F86}" srcOrd="23" destOrd="0" presId="urn:microsoft.com/office/officeart/2005/8/layout/list1"/>
    <dgm:cxn modelId="{7C17567D-1AE5-4AB8-A498-454F1FAB2427}" type="presParOf" srcId="{A17B5987-B039-45B5-AB99-A3B567923B2D}" destId="{14AC38E3-2E1F-4470-8711-5153FA671BEE}" srcOrd="24" destOrd="0" presId="urn:microsoft.com/office/officeart/2005/8/layout/list1"/>
    <dgm:cxn modelId="{E7942745-B3A9-4E1E-81A3-80165C9C1F85}" type="presParOf" srcId="{14AC38E3-2E1F-4470-8711-5153FA671BEE}" destId="{01586AAD-1FBC-489D-B575-CA86ACB40601}" srcOrd="0" destOrd="0" presId="urn:microsoft.com/office/officeart/2005/8/layout/list1"/>
    <dgm:cxn modelId="{20F81F1F-3978-405B-9673-058200000CFC}" type="presParOf" srcId="{14AC38E3-2E1F-4470-8711-5153FA671BEE}" destId="{D4C8A50F-A008-4F77-AF8E-BBFC88715D58}" srcOrd="1" destOrd="0" presId="urn:microsoft.com/office/officeart/2005/8/layout/list1"/>
    <dgm:cxn modelId="{D6D060A0-3429-4E2C-936B-13AFC2CBB37C}" type="presParOf" srcId="{A17B5987-B039-45B5-AB99-A3B567923B2D}" destId="{FD6D71FE-5FFB-4A4C-95BF-F695CF78FDE3}" srcOrd="25" destOrd="0" presId="urn:microsoft.com/office/officeart/2005/8/layout/list1"/>
    <dgm:cxn modelId="{6B1CB125-4F4B-4B46-BCCA-3B9042E5BEBE}" type="presParOf" srcId="{A17B5987-B039-45B5-AB99-A3B567923B2D}" destId="{40025164-6081-46E1-8E55-45CEA03755CB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7988F7-7EA4-4980-BCAB-E342A6D9C6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CA28A8F-BD45-4B8B-9C05-486C6D3E7145}">
      <dgm:prSet phldrT="[Texto]" custT="1"/>
      <dgm:spPr/>
      <dgm:t>
        <a:bodyPr/>
        <a:lstStyle/>
        <a:p>
          <a:r>
            <a:rPr lang="es-AR" sz="2400" b="1" dirty="0">
              <a:latin typeface="+mj-lt"/>
            </a:rPr>
            <a:t>CONTENIDOS</a:t>
          </a:r>
        </a:p>
      </dgm:t>
    </dgm:pt>
    <dgm:pt modelId="{55F59862-1648-49B8-9F38-32A9236E3A91}" type="parTrans" cxnId="{DF811E7A-5396-4D20-BEEA-1149BEC69243}">
      <dgm:prSet/>
      <dgm:spPr/>
      <dgm:t>
        <a:bodyPr/>
        <a:lstStyle/>
        <a:p>
          <a:endParaRPr lang="es-AR" sz="1400">
            <a:latin typeface="+mj-lt"/>
          </a:endParaRPr>
        </a:p>
      </dgm:t>
    </dgm:pt>
    <dgm:pt modelId="{57E28B45-5AA6-4F7D-82C6-18CC70FD6157}" type="sibTrans" cxnId="{DF811E7A-5396-4D20-BEEA-1149BEC69243}">
      <dgm:prSet/>
      <dgm:spPr/>
      <dgm:t>
        <a:bodyPr/>
        <a:lstStyle/>
        <a:p>
          <a:endParaRPr lang="es-AR" sz="1400">
            <a:latin typeface="+mj-lt"/>
          </a:endParaRPr>
        </a:p>
      </dgm:t>
    </dgm:pt>
    <dgm:pt modelId="{39DEFCDF-0E4A-411E-AAEE-F6C459E37BAB}">
      <dgm:prSet phldrT="[Texto]" custT="1"/>
      <dgm:spPr/>
      <dgm:t>
        <a:bodyPr/>
        <a:lstStyle/>
        <a:p>
          <a:pPr>
            <a:buFontTx/>
            <a:buNone/>
          </a:pPr>
          <a:r>
            <a:rPr lang="es-AR" sz="1400" b="1" dirty="0">
              <a:latin typeface="+mj-lt"/>
            </a:rPr>
            <a:t>ANEXO I - Contenidos Curriculares Básicos (acordes a las ORDENANZAS UTN)</a:t>
          </a:r>
          <a:endParaRPr lang="es-AR" sz="1400" dirty="0">
            <a:latin typeface="+mj-lt"/>
          </a:endParaRPr>
        </a:p>
      </dgm:t>
    </dgm:pt>
    <dgm:pt modelId="{1E1848E6-39A1-4C2A-9116-C46BFD761EBD}" type="parTrans" cxnId="{6AD71433-4024-4A33-BA02-92DE1EAB7C19}">
      <dgm:prSet/>
      <dgm:spPr/>
      <dgm:t>
        <a:bodyPr/>
        <a:lstStyle/>
        <a:p>
          <a:endParaRPr lang="es-AR" sz="1400">
            <a:latin typeface="+mj-lt"/>
          </a:endParaRPr>
        </a:p>
      </dgm:t>
    </dgm:pt>
    <dgm:pt modelId="{B167DC77-0BD9-4F90-8541-0D79C20E3C3C}" type="sibTrans" cxnId="{6AD71433-4024-4A33-BA02-92DE1EAB7C19}">
      <dgm:prSet/>
      <dgm:spPr/>
      <dgm:t>
        <a:bodyPr/>
        <a:lstStyle/>
        <a:p>
          <a:endParaRPr lang="es-AR" sz="1400">
            <a:latin typeface="+mj-lt"/>
          </a:endParaRPr>
        </a:p>
      </dgm:t>
    </dgm:pt>
    <dgm:pt modelId="{9FCF1462-2B0B-49C2-AB1A-27A91E4FE8DD}">
      <dgm:prSet phldrT="[Texto]" custT="1"/>
      <dgm:spPr/>
      <dgm:t>
        <a:bodyPr/>
        <a:lstStyle/>
        <a:p>
          <a:r>
            <a:rPr lang="es-AR" sz="2400" b="1" dirty="0">
              <a:latin typeface="+mj-lt"/>
            </a:rPr>
            <a:t>CANTIDAD DE HORAS</a:t>
          </a:r>
        </a:p>
      </dgm:t>
    </dgm:pt>
    <dgm:pt modelId="{F85313C6-5C23-4D25-A8C8-97837B769D00}" type="parTrans" cxnId="{744186BB-FC7D-4D2B-B087-8666F33F548D}">
      <dgm:prSet/>
      <dgm:spPr/>
      <dgm:t>
        <a:bodyPr/>
        <a:lstStyle/>
        <a:p>
          <a:endParaRPr lang="es-AR" sz="1400">
            <a:latin typeface="+mj-lt"/>
          </a:endParaRPr>
        </a:p>
      </dgm:t>
    </dgm:pt>
    <dgm:pt modelId="{3F7C1CF3-1FAD-4687-BADD-10978DB8F7EA}" type="sibTrans" cxnId="{744186BB-FC7D-4D2B-B087-8666F33F548D}">
      <dgm:prSet/>
      <dgm:spPr/>
      <dgm:t>
        <a:bodyPr/>
        <a:lstStyle/>
        <a:p>
          <a:endParaRPr lang="es-AR" sz="1400">
            <a:latin typeface="+mj-lt"/>
          </a:endParaRPr>
        </a:p>
      </dgm:t>
    </dgm:pt>
    <dgm:pt modelId="{ECCDF3D1-1394-4FF4-8ADF-EA0CF8D1E20E}">
      <dgm:prSet phldrT="[Texto]" custT="1"/>
      <dgm:spPr/>
      <dgm:t>
        <a:bodyPr/>
        <a:lstStyle/>
        <a:p>
          <a:pPr>
            <a:buNone/>
          </a:pPr>
          <a:r>
            <a:rPr lang="es-AR" sz="1400" b="1" dirty="0">
              <a:latin typeface="Arial" panose="020B0604020202020204" pitchFamily="34" charset="0"/>
            </a:rPr>
            <a:t>ANEXO II - Carga Horaria Mínima</a:t>
          </a:r>
          <a:endParaRPr lang="es-AR" sz="1400" dirty="0">
            <a:latin typeface="+mj-lt"/>
          </a:endParaRPr>
        </a:p>
      </dgm:t>
    </dgm:pt>
    <dgm:pt modelId="{78562CDF-4B30-41FC-8CD6-C9AA7A0D41C2}" type="parTrans" cxnId="{7E0A883C-F854-43C3-9AF4-2F8E951F3C99}">
      <dgm:prSet/>
      <dgm:spPr/>
      <dgm:t>
        <a:bodyPr/>
        <a:lstStyle/>
        <a:p>
          <a:endParaRPr lang="es-AR" sz="1400">
            <a:latin typeface="+mj-lt"/>
          </a:endParaRPr>
        </a:p>
      </dgm:t>
    </dgm:pt>
    <dgm:pt modelId="{CB007F0F-2820-4F22-9CF1-CAD343EA90C2}" type="sibTrans" cxnId="{7E0A883C-F854-43C3-9AF4-2F8E951F3C99}">
      <dgm:prSet/>
      <dgm:spPr/>
      <dgm:t>
        <a:bodyPr/>
        <a:lstStyle/>
        <a:p>
          <a:endParaRPr lang="es-AR" sz="1400">
            <a:latin typeface="+mj-lt"/>
          </a:endParaRPr>
        </a:p>
      </dgm:t>
    </dgm:pt>
    <dgm:pt modelId="{5B7833AC-3FD9-485C-9567-6EED246CDFBB}">
      <dgm:prSet phldrT="[Texto]" custT="1"/>
      <dgm:spPr/>
      <dgm:t>
        <a:bodyPr/>
        <a:lstStyle/>
        <a:p>
          <a:pPr>
            <a:buFontTx/>
            <a:buNone/>
          </a:pPr>
          <a:r>
            <a:rPr lang="es-AR" sz="1400" b="1" dirty="0">
              <a:latin typeface="+mj-lt"/>
            </a:rPr>
            <a:t>Tributación al perfil del graduado</a:t>
          </a:r>
        </a:p>
      </dgm:t>
    </dgm:pt>
    <dgm:pt modelId="{DD74223F-73D4-4C90-AFD2-90EB6722C121}" type="parTrans" cxnId="{36B7C523-62A6-4258-A740-EAABC94B0C9E}">
      <dgm:prSet/>
      <dgm:spPr/>
      <dgm:t>
        <a:bodyPr/>
        <a:lstStyle/>
        <a:p>
          <a:endParaRPr lang="es-AR"/>
        </a:p>
      </dgm:t>
    </dgm:pt>
    <dgm:pt modelId="{F7C80497-FE34-46E6-B150-27A195BA97B7}" type="sibTrans" cxnId="{36B7C523-62A6-4258-A740-EAABC94B0C9E}">
      <dgm:prSet/>
      <dgm:spPr/>
      <dgm:t>
        <a:bodyPr/>
        <a:lstStyle/>
        <a:p>
          <a:endParaRPr lang="es-AR"/>
        </a:p>
      </dgm:t>
    </dgm:pt>
    <dgm:pt modelId="{57B47C8D-54F2-4B2A-893D-C63FBBC1464B}">
      <dgm:prSet phldrT="[Texto]" custT="1"/>
      <dgm:spPr/>
      <dgm:t>
        <a:bodyPr/>
        <a:lstStyle/>
        <a:p>
          <a:pPr>
            <a:buFontTx/>
            <a:buNone/>
          </a:pPr>
          <a:endParaRPr lang="es-AR" sz="1400" dirty="0">
            <a:latin typeface="+mj-lt"/>
          </a:endParaRPr>
        </a:p>
      </dgm:t>
    </dgm:pt>
    <dgm:pt modelId="{188ACF49-3F77-4366-9F7D-F3E015501A1B}" type="parTrans" cxnId="{26D9435C-DA73-46E8-A3D8-4A5D5C2CB0D9}">
      <dgm:prSet/>
      <dgm:spPr/>
      <dgm:t>
        <a:bodyPr/>
        <a:lstStyle/>
        <a:p>
          <a:endParaRPr lang="es-AR"/>
        </a:p>
      </dgm:t>
    </dgm:pt>
    <dgm:pt modelId="{CAD8A63D-87C5-4946-A9D5-B52A2EF26C30}" type="sibTrans" cxnId="{26D9435C-DA73-46E8-A3D8-4A5D5C2CB0D9}">
      <dgm:prSet/>
      <dgm:spPr/>
      <dgm:t>
        <a:bodyPr/>
        <a:lstStyle/>
        <a:p>
          <a:endParaRPr lang="es-AR"/>
        </a:p>
      </dgm:t>
    </dgm:pt>
    <dgm:pt modelId="{81D4E161-63A4-4277-B42B-99BD463FB8F3}">
      <dgm:prSet phldrT="[Texto]" custT="1"/>
      <dgm:spPr/>
      <dgm:t>
        <a:bodyPr/>
        <a:lstStyle/>
        <a:p>
          <a:pPr>
            <a:buNone/>
          </a:pPr>
          <a:r>
            <a:rPr lang="es-MX" sz="1400" dirty="0">
              <a:latin typeface="+mj-lt"/>
            </a:rPr>
            <a:t>Duración mínima de la carrera: 5 años</a:t>
          </a:r>
          <a:endParaRPr lang="es-AR" sz="1400" dirty="0">
            <a:latin typeface="+mj-lt"/>
          </a:endParaRPr>
        </a:p>
      </dgm:t>
    </dgm:pt>
    <dgm:pt modelId="{3F8DADC1-F3FD-4446-A604-88BF12F6531C}" type="parTrans" cxnId="{8E2A15CB-457E-4336-909C-2571EFE3C367}">
      <dgm:prSet/>
      <dgm:spPr/>
      <dgm:t>
        <a:bodyPr/>
        <a:lstStyle/>
        <a:p>
          <a:endParaRPr lang="es-AR"/>
        </a:p>
      </dgm:t>
    </dgm:pt>
    <dgm:pt modelId="{B365E09E-DAEB-4E47-A5CD-00D7952EAE32}" type="sibTrans" cxnId="{8E2A15CB-457E-4336-909C-2571EFE3C367}">
      <dgm:prSet/>
      <dgm:spPr/>
      <dgm:t>
        <a:bodyPr/>
        <a:lstStyle/>
        <a:p>
          <a:endParaRPr lang="es-AR"/>
        </a:p>
      </dgm:t>
    </dgm:pt>
    <dgm:pt modelId="{0C2EEEF0-ADF2-420A-8A81-42FC4B0F2DBC}">
      <dgm:prSet custT="1"/>
      <dgm:spPr/>
      <dgm:t>
        <a:bodyPr/>
        <a:lstStyle/>
        <a:p>
          <a:pPr>
            <a:buNone/>
          </a:pPr>
          <a:r>
            <a:rPr lang="es-MX" sz="1400" dirty="0">
              <a:latin typeface="+mj-lt"/>
            </a:rPr>
            <a:t>Carga Horaria Mínima de la carrera: 3600 horas</a:t>
          </a:r>
          <a:endParaRPr lang="es-AR" sz="1400" dirty="0">
            <a:latin typeface="+mj-lt"/>
          </a:endParaRPr>
        </a:p>
      </dgm:t>
    </dgm:pt>
    <dgm:pt modelId="{81B3C464-8FFF-4556-A394-0A821A54AEAB}" type="parTrans" cxnId="{F96B1A6D-A3C2-463C-A580-045FF4646F5E}">
      <dgm:prSet/>
      <dgm:spPr/>
      <dgm:t>
        <a:bodyPr/>
        <a:lstStyle/>
        <a:p>
          <a:endParaRPr lang="es-AR"/>
        </a:p>
      </dgm:t>
    </dgm:pt>
    <dgm:pt modelId="{947BB009-4F34-40F2-81CA-A5CA40F8FCFC}" type="sibTrans" cxnId="{F96B1A6D-A3C2-463C-A580-045FF4646F5E}">
      <dgm:prSet/>
      <dgm:spPr/>
      <dgm:t>
        <a:bodyPr/>
        <a:lstStyle/>
        <a:p>
          <a:endParaRPr lang="es-AR"/>
        </a:p>
      </dgm:t>
    </dgm:pt>
    <dgm:pt modelId="{D21EB739-BCB5-41E8-ABDF-6CF516C8A10D}">
      <dgm:prSet custT="1"/>
      <dgm:spPr/>
      <dgm:t>
        <a:bodyPr/>
        <a:lstStyle/>
        <a:p>
          <a:pPr>
            <a:buNone/>
          </a:pPr>
          <a:r>
            <a:rPr lang="es-MX" sz="1400" dirty="0">
              <a:latin typeface="+mj-lt"/>
            </a:rPr>
            <a:t>Cada Bloque de Conocimiento deberá tener, como mínimo:</a:t>
          </a:r>
          <a:endParaRPr lang="es-AR" sz="1400" dirty="0">
            <a:latin typeface="+mj-lt"/>
          </a:endParaRPr>
        </a:p>
      </dgm:t>
    </dgm:pt>
    <dgm:pt modelId="{FC758B09-F395-4D7D-A39F-08FB00C19808}" type="parTrans" cxnId="{DC9255C1-37EA-4361-AD71-E40C797988AC}">
      <dgm:prSet/>
      <dgm:spPr/>
      <dgm:t>
        <a:bodyPr/>
        <a:lstStyle/>
        <a:p>
          <a:endParaRPr lang="es-AR"/>
        </a:p>
      </dgm:t>
    </dgm:pt>
    <dgm:pt modelId="{3D31796D-B04F-4155-913C-E07FC6AAF54A}" type="sibTrans" cxnId="{DC9255C1-37EA-4361-AD71-E40C797988AC}">
      <dgm:prSet/>
      <dgm:spPr/>
      <dgm:t>
        <a:bodyPr/>
        <a:lstStyle/>
        <a:p>
          <a:endParaRPr lang="es-AR"/>
        </a:p>
      </dgm:t>
    </dgm:pt>
    <dgm:pt modelId="{807FCFA1-7CBA-4A3B-88E2-231079783AE0}" type="pres">
      <dgm:prSet presAssocID="{047988F7-7EA4-4980-BCAB-E342A6D9C6D3}" presName="linear" presStyleCnt="0">
        <dgm:presLayoutVars>
          <dgm:animLvl val="lvl"/>
          <dgm:resizeHandles val="exact"/>
        </dgm:presLayoutVars>
      </dgm:prSet>
      <dgm:spPr/>
    </dgm:pt>
    <dgm:pt modelId="{F78BC4E5-6B8F-4B0A-8CA0-12BAF39F27E6}" type="pres">
      <dgm:prSet presAssocID="{1CA28A8F-BD45-4B8B-9C05-486C6D3E714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D20C81B-8E4B-4E1B-9523-A907D679F3DB}" type="pres">
      <dgm:prSet presAssocID="{1CA28A8F-BD45-4B8B-9C05-486C6D3E7145}" presName="childText" presStyleLbl="revTx" presStyleIdx="0" presStyleCnt="2">
        <dgm:presLayoutVars>
          <dgm:bulletEnabled val="1"/>
        </dgm:presLayoutVars>
      </dgm:prSet>
      <dgm:spPr/>
    </dgm:pt>
    <dgm:pt modelId="{C1CDBB50-B7F9-4315-80F3-C15D7513F72F}" type="pres">
      <dgm:prSet presAssocID="{9FCF1462-2B0B-49C2-AB1A-27A91E4FE8D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0E0C2EB-C6EC-4519-813F-F63D38BBCBC2}" type="pres">
      <dgm:prSet presAssocID="{9FCF1462-2B0B-49C2-AB1A-27A91E4FE8D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6DA0A0F-32EA-4A65-B3C1-8985B253BF55}" type="presOf" srcId="{39DEFCDF-0E4A-411E-AAEE-F6C459E37BAB}" destId="{2D20C81B-8E4B-4E1B-9523-A907D679F3DB}" srcOrd="0" destOrd="0" presId="urn:microsoft.com/office/officeart/2005/8/layout/vList2"/>
    <dgm:cxn modelId="{0E9AC510-9E90-47FF-8C54-A75CC70C0212}" type="presOf" srcId="{1CA28A8F-BD45-4B8B-9C05-486C6D3E7145}" destId="{F78BC4E5-6B8F-4B0A-8CA0-12BAF39F27E6}" srcOrd="0" destOrd="0" presId="urn:microsoft.com/office/officeart/2005/8/layout/vList2"/>
    <dgm:cxn modelId="{36B7C523-62A6-4258-A740-EAABC94B0C9E}" srcId="{1CA28A8F-BD45-4B8B-9C05-486C6D3E7145}" destId="{5B7833AC-3FD9-485C-9567-6EED246CDFBB}" srcOrd="1" destOrd="0" parTransId="{DD74223F-73D4-4C90-AFD2-90EB6722C121}" sibTransId="{F7C80497-FE34-46E6-B150-27A195BA97B7}"/>
    <dgm:cxn modelId="{DFEF8B26-4C36-42BB-B934-CC458FF37BD8}" type="presOf" srcId="{047988F7-7EA4-4980-BCAB-E342A6D9C6D3}" destId="{807FCFA1-7CBA-4A3B-88E2-231079783AE0}" srcOrd="0" destOrd="0" presId="urn:microsoft.com/office/officeart/2005/8/layout/vList2"/>
    <dgm:cxn modelId="{88CCF232-40F7-41AA-BEB9-69939BA35E1B}" type="presOf" srcId="{ECCDF3D1-1394-4FF4-8ADF-EA0CF8D1E20E}" destId="{D0E0C2EB-C6EC-4519-813F-F63D38BBCBC2}" srcOrd="0" destOrd="0" presId="urn:microsoft.com/office/officeart/2005/8/layout/vList2"/>
    <dgm:cxn modelId="{6AD71433-4024-4A33-BA02-92DE1EAB7C19}" srcId="{1CA28A8F-BD45-4B8B-9C05-486C6D3E7145}" destId="{39DEFCDF-0E4A-411E-AAEE-F6C459E37BAB}" srcOrd="0" destOrd="0" parTransId="{1E1848E6-39A1-4C2A-9116-C46BFD761EBD}" sibTransId="{B167DC77-0BD9-4F90-8541-0D79C20E3C3C}"/>
    <dgm:cxn modelId="{85AD1E35-83CB-4F64-A915-22918752827B}" type="presOf" srcId="{5B7833AC-3FD9-485C-9567-6EED246CDFBB}" destId="{2D20C81B-8E4B-4E1B-9523-A907D679F3DB}" srcOrd="0" destOrd="1" presId="urn:microsoft.com/office/officeart/2005/8/layout/vList2"/>
    <dgm:cxn modelId="{7E0A883C-F854-43C3-9AF4-2F8E951F3C99}" srcId="{9FCF1462-2B0B-49C2-AB1A-27A91E4FE8DD}" destId="{ECCDF3D1-1394-4FF4-8ADF-EA0CF8D1E20E}" srcOrd="0" destOrd="0" parTransId="{78562CDF-4B30-41FC-8CD6-C9AA7A0D41C2}" sibTransId="{CB007F0F-2820-4F22-9CF1-CAD343EA90C2}"/>
    <dgm:cxn modelId="{26D9435C-DA73-46E8-A3D8-4A5D5C2CB0D9}" srcId="{9FCF1462-2B0B-49C2-AB1A-27A91E4FE8DD}" destId="{57B47C8D-54F2-4B2A-893D-C63FBBC1464B}" srcOrd="4" destOrd="0" parTransId="{188ACF49-3F77-4366-9F7D-F3E015501A1B}" sibTransId="{CAD8A63D-87C5-4946-A9D5-B52A2EF26C30}"/>
    <dgm:cxn modelId="{B32E6367-339C-4336-BF99-11AFEDB7FCEC}" type="presOf" srcId="{9FCF1462-2B0B-49C2-AB1A-27A91E4FE8DD}" destId="{C1CDBB50-B7F9-4315-80F3-C15D7513F72F}" srcOrd="0" destOrd="0" presId="urn:microsoft.com/office/officeart/2005/8/layout/vList2"/>
    <dgm:cxn modelId="{F96B1A6D-A3C2-463C-A580-045FF4646F5E}" srcId="{9FCF1462-2B0B-49C2-AB1A-27A91E4FE8DD}" destId="{0C2EEEF0-ADF2-420A-8A81-42FC4B0F2DBC}" srcOrd="2" destOrd="0" parTransId="{81B3C464-8FFF-4556-A394-0A821A54AEAB}" sibTransId="{947BB009-4F34-40F2-81CA-A5CA40F8FCFC}"/>
    <dgm:cxn modelId="{CECB1F6D-FCBC-4176-A68B-7E75847AA93E}" type="presOf" srcId="{0C2EEEF0-ADF2-420A-8A81-42FC4B0F2DBC}" destId="{D0E0C2EB-C6EC-4519-813F-F63D38BBCBC2}" srcOrd="0" destOrd="2" presId="urn:microsoft.com/office/officeart/2005/8/layout/vList2"/>
    <dgm:cxn modelId="{DF811E7A-5396-4D20-BEEA-1149BEC69243}" srcId="{047988F7-7EA4-4980-BCAB-E342A6D9C6D3}" destId="{1CA28A8F-BD45-4B8B-9C05-486C6D3E7145}" srcOrd="0" destOrd="0" parTransId="{55F59862-1648-49B8-9F38-32A9236E3A91}" sibTransId="{57E28B45-5AA6-4F7D-82C6-18CC70FD6157}"/>
    <dgm:cxn modelId="{5785608C-CBE8-4A0A-910B-A134ED723A1F}" type="presOf" srcId="{81D4E161-63A4-4277-B42B-99BD463FB8F3}" destId="{D0E0C2EB-C6EC-4519-813F-F63D38BBCBC2}" srcOrd="0" destOrd="1" presId="urn:microsoft.com/office/officeart/2005/8/layout/vList2"/>
    <dgm:cxn modelId="{E49E69A9-E05C-40F7-AD1D-0D0192204572}" type="presOf" srcId="{57B47C8D-54F2-4B2A-893D-C63FBBC1464B}" destId="{D0E0C2EB-C6EC-4519-813F-F63D38BBCBC2}" srcOrd="0" destOrd="4" presId="urn:microsoft.com/office/officeart/2005/8/layout/vList2"/>
    <dgm:cxn modelId="{744186BB-FC7D-4D2B-B087-8666F33F548D}" srcId="{047988F7-7EA4-4980-BCAB-E342A6D9C6D3}" destId="{9FCF1462-2B0B-49C2-AB1A-27A91E4FE8DD}" srcOrd="1" destOrd="0" parTransId="{F85313C6-5C23-4D25-A8C8-97837B769D00}" sibTransId="{3F7C1CF3-1FAD-4687-BADD-10978DB8F7EA}"/>
    <dgm:cxn modelId="{1F27E9C0-3808-48D1-BD45-6DAA7EAD4B0E}" type="presOf" srcId="{D21EB739-BCB5-41E8-ABDF-6CF516C8A10D}" destId="{D0E0C2EB-C6EC-4519-813F-F63D38BBCBC2}" srcOrd="0" destOrd="3" presId="urn:microsoft.com/office/officeart/2005/8/layout/vList2"/>
    <dgm:cxn modelId="{DC9255C1-37EA-4361-AD71-E40C797988AC}" srcId="{9FCF1462-2B0B-49C2-AB1A-27A91E4FE8DD}" destId="{D21EB739-BCB5-41E8-ABDF-6CF516C8A10D}" srcOrd="3" destOrd="0" parTransId="{FC758B09-F395-4D7D-A39F-08FB00C19808}" sibTransId="{3D31796D-B04F-4155-913C-E07FC6AAF54A}"/>
    <dgm:cxn modelId="{8E2A15CB-457E-4336-909C-2571EFE3C367}" srcId="{9FCF1462-2B0B-49C2-AB1A-27A91E4FE8DD}" destId="{81D4E161-63A4-4277-B42B-99BD463FB8F3}" srcOrd="1" destOrd="0" parTransId="{3F8DADC1-F3FD-4446-A604-88BF12F6531C}" sibTransId="{B365E09E-DAEB-4E47-A5CD-00D7952EAE32}"/>
    <dgm:cxn modelId="{96907FDE-8812-41A4-8957-F767DFCDF1CF}" type="presParOf" srcId="{807FCFA1-7CBA-4A3B-88E2-231079783AE0}" destId="{F78BC4E5-6B8F-4B0A-8CA0-12BAF39F27E6}" srcOrd="0" destOrd="0" presId="urn:microsoft.com/office/officeart/2005/8/layout/vList2"/>
    <dgm:cxn modelId="{A41AC011-B925-4343-8C61-C4004B153DFA}" type="presParOf" srcId="{807FCFA1-7CBA-4A3B-88E2-231079783AE0}" destId="{2D20C81B-8E4B-4E1B-9523-A907D679F3DB}" srcOrd="1" destOrd="0" presId="urn:microsoft.com/office/officeart/2005/8/layout/vList2"/>
    <dgm:cxn modelId="{6A1308F7-D3FD-4FF0-8728-4D2934B7FFAE}" type="presParOf" srcId="{807FCFA1-7CBA-4A3B-88E2-231079783AE0}" destId="{C1CDBB50-B7F9-4315-80F3-C15D7513F72F}" srcOrd="2" destOrd="0" presId="urn:microsoft.com/office/officeart/2005/8/layout/vList2"/>
    <dgm:cxn modelId="{35192EF4-0A37-4F7D-9070-6D1D79E8844B}" type="presParOf" srcId="{807FCFA1-7CBA-4A3B-88E2-231079783AE0}" destId="{D0E0C2EB-C6EC-4519-813F-F63D38BBCBC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47988F7-7EA4-4980-BCAB-E342A6D9C6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FCF1462-2B0B-49C2-AB1A-27A91E4FE8DD}">
      <dgm:prSet phldrT="[Texto]" custT="1"/>
      <dgm:spPr/>
      <dgm:t>
        <a:bodyPr/>
        <a:lstStyle/>
        <a:p>
          <a:r>
            <a:rPr lang="es-AR" sz="2400" b="1" dirty="0">
              <a:latin typeface="+mj-lt"/>
            </a:rPr>
            <a:t>CANTIDAD DE HORAS</a:t>
          </a:r>
        </a:p>
      </dgm:t>
    </dgm:pt>
    <dgm:pt modelId="{F85313C6-5C23-4D25-A8C8-97837B769D00}" type="parTrans" cxnId="{744186BB-FC7D-4D2B-B087-8666F33F548D}">
      <dgm:prSet/>
      <dgm:spPr/>
      <dgm:t>
        <a:bodyPr/>
        <a:lstStyle/>
        <a:p>
          <a:endParaRPr lang="es-AR" sz="1400">
            <a:latin typeface="+mj-lt"/>
          </a:endParaRPr>
        </a:p>
      </dgm:t>
    </dgm:pt>
    <dgm:pt modelId="{3F7C1CF3-1FAD-4687-BADD-10978DB8F7EA}" type="sibTrans" cxnId="{744186BB-FC7D-4D2B-B087-8666F33F548D}">
      <dgm:prSet/>
      <dgm:spPr/>
      <dgm:t>
        <a:bodyPr/>
        <a:lstStyle/>
        <a:p>
          <a:endParaRPr lang="es-AR" sz="1400">
            <a:latin typeface="+mj-lt"/>
          </a:endParaRPr>
        </a:p>
      </dgm:t>
    </dgm:pt>
    <dgm:pt modelId="{ECCDF3D1-1394-4FF4-8ADF-EA0CF8D1E20E}">
      <dgm:prSet phldrT="[Texto]" custT="1"/>
      <dgm:spPr/>
      <dgm:t>
        <a:bodyPr/>
        <a:lstStyle/>
        <a:p>
          <a:pPr marL="0" indent="0" algn="l">
            <a:buNone/>
          </a:pPr>
          <a:r>
            <a:rPr lang="es-MX" sz="1400" b="1" dirty="0">
              <a:latin typeface="Arial" panose="020B0604020202020204" pitchFamily="34" charset="0"/>
            </a:rPr>
            <a:t>ANEXO III - Criterios de Intensidad de la Formación Práctica</a:t>
          </a:r>
          <a:endParaRPr lang="es-AR" sz="1400" dirty="0">
            <a:latin typeface="+mj-lt"/>
          </a:endParaRPr>
        </a:p>
      </dgm:t>
    </dgm:pt>
    <dgm:pt modelId="{78562CDF-4B30-41FC-8CD6-C9AA7A0D41C2}" type="parTrans" cxnId="{7E0A883C-F854-43C3-9AF4-2F8E951F3C99}">
      <dgm:prSet/>
      <dgm:spPr/>
      <dgm:t>
        <a:bodyPr/>
        <a:lstStyle/>
        <a:p>
          <a:endParaRPr lang="es-AR" sz="1400">
            <a:latin typeface="+mj-lt"/>
          </a:endParaRPr>
        </a:p>
      </dgm:t>
    </dgm:pt>
    <dgm:pt modelId="{CB007F0F-2820-4F22-9CF1-CAD343EA90C2}" type="sibTrans" cxnId="{7E0A883C-F854-43C3-9AF4-2F8E951F3C99}">
      <dgm:prSet/>
      <dgm:spPr/>
      <dgm:t>
        <a:bodyPr/>
        <a:lstStyle/>
        <a:p>
          <a:endParaRPr lang="es-AR" sz="1400">
            <a:latin typeface="+mj-lt"/>
          </a:endParaRPr>
        </a:p>
      </dgm:t>
    </dgm:pt>
    <dgm:pt modelId="{57B47C8D-54F2-4B2A-893D-C63FBBC1464B}">
      <dgm:prSet phldrT="[Texto]" custT="1"/>
      <dgm:spPr/>
      <dgm:t>
        <a:bodyPr/>
        <a:lstStyle/>
        <a:p>
          <a:pPr marL="114300" indent="0" algn="l">
            <a:buFontTx/>
            <a:buNone/>
          </a:pPr>
          <a:endParaRPr lang="es-AR" sz="1400" dirty="0">
            <a:latin typeface="+mj-lt"/>
          </a:endParaRPr>
        </a:p>
      </dgm:t>
    </dgm:pt>
    <dgm:pt modelId="{188ACF49-3F77-4366-9F7D-F3E015501A1B}" type="parTrans" cxnId="{26D9435C-DA73-46E8-A3D8-4A5D5C2CB0D9}">
      <dgm:prSet/>
      <dgm:spPr/>
      <dgm:t>
        <a:bodyPr/>
        <a:lstStyle/>
        <a:p>
          <a:endParaRPr lang="es-AR"/>
        </a:p>
      </dgm:t>
    </dgm:pt>
    <dgm:pt modelId="{CAD8A63D-87C5-4946-A9D5-B52A2EF26C30}" type="sibTrans" cxnId="{26D9435C-DA73-46E8-A3D8-4A5D5C2CB0D9}">
      <dgm:prSet/>
      <dgm:spPr/>
      <dgm:t>
        <a:bodyPr/>
        <a:lstStyle/>
        <a:p>
          <a:endParaRPr lang="es-AR"/>
        </a:p>
      </dgm:t>
    </dgm:pt>
    <dgm:pt modelId="{746B2C49-1796-4B87-BBBF-00FE3D11CFDD}">
      <dgm:prSet phldrT="[Texto]" custT="1"/>
      <dgm:spPr/>
      <dgm:t>
        <a:bodyPr/>
        <a:lstStyle/>
        <a:p>
          <a:pPr marL="0" indent="0" algn="just">
            <a:buNone/>
          </a:pPr>
          <a:r>
            <a:rPr lang="es-MX" sz="1400" dirty="0">
              <a:latin typeface="+mj-lt"/>
            </a:rPr>
            <a:t>La carrera deberá cumplir con un </a:t>
          </a:r>
          <a:r>
            <a:rPr lang="es-MX" sz="1400" b="1" dirty="0">
              <a:solidFill>
                <a:schemeClr val="accent6">
                  <a:lumMod val="75000"/>
                </a:schemeClr>
              </a:solidFill>
              <a:latin typeface="+mj-lt"/>
            </a:rPr>
            <a:t>mínimo de 750 horas de formación práctica, incluyendo un Proyecto Integrador e instancias de Práctica Profesional Supervisada</a:t>
          </a:r>
          <a:r>
            <a:rPr lang="es-MX" sz="1400" dirty="0">
              <a:latin typeface="+mj-lt"/>
            </a:rPr>
            <a:t>, que podrán integrarse en una misma actividad curricular.</a:t>
          </a:r>
          <a:endParaRPr lang="es-AR" sz="1400" dirty="0">
            <a:latin typeface="+mj-lt"/>
          </a:endParaRPr>
        </a:p>
      </dgm:t>
    </dgm:pt>
    <dgm:pt modelId="{973BE35A-1F06-4E13-9595-74FDE0B8C222}" type="parTrans" cxnId="{F6EFD0C8-9662-4B9C-86DB-93E37E5DD2FA}">
      <dgm:prSet/>
      <dgm:spPr/>
      <dgm:t>
        <a:bodyPr/>
        <a:lstStyle/>
        <a:p>
          <a:endParaRPr lang="es-AR"/>
        </a:p>
      </dgm:t>
    </dgm:pt>
    <dgm:pt modelId="{11483856-540C-4BE3-8829-D40AE925749D}" type="sibTrans" cxnId="{F6EFD0C8-9662-4B9C-86DB-93E37E5DD2FA}">
      <dgm:prSet/>
      <dgm:spPr/>
      <dgm:t>
        <a:bodyPr/>
        <a:lstStyle/>
        <a:p>
          <a:endParaRPr lang="es-AR"/>
        </a:p>
      </dgm:t>
    </dgm:pt>
    <dgm:pt modelId="{57677991-A6F4-489D-BB46-B6315CFEF4A7}">
      <dgm:prSet custT="1"/>
      <dgm:spPr/>
      <dgm:t>
        <a:bodyPr/>
        <a:lstStyle/>
        <a:p>
          <a:pPr marL="0" indent="0" algn="just">
            <a:buNone/>
          </a:pPr>
          <a:r>
            <a:rPr lang="es-MX" sz="1400" dirty="0">
              <a:latin typeface="+mj-lt"/>
            </a:rPr>
            <a:t>Estas 750 horas de formación práctica están incluidas y distribuidas, en la carga horaria total mínima especificada en los Bloques de Conocimiento.</a:t>
          </a:r>
          <a:endParaRPr lang="es-AR" sz="1400" dirty="0">
            <a:latin typeface="+mj-lt"/>
          </a:endParaRPr>
        </a:p>
      </dgm:t>
    </dgm:pt>
    <dgm:pt modelId="{CAED760A-DB89-4B17-92B8-37009AA4718E}" type="parTrans" cxnId="{644BE70B-D2E9-4168-ADBF-89E54A3AB51D}">
      <dgm:prSet/>
      <dgm:spPr/>
      <dgm:t>
        <a:bodyPr/>
        <a:lstStyle/>
        <a:p>
          <a:endParaRPr lang="es-AR"/>
        </a:p>
      </dgm:t>
    </dgm:pt>
    <dgm:pt modelId="{D2B784BA-DFFA-48DA-9B37-84B0B912B084}" type="sibTrans" cxnId="{644BE70B-D2E9-4168-ADBF-89E54A3AB51D}">
      <dgm:prSet/>
      <dgm:spPr/>
      <dgm:t>
        <a:bodyPr/>
        <a:lstStyle/>
        <a:p>
          <a:endParaRPr lang="es-AR"/>
        </a:p>
      </dgm:t>
    </dgm:pt>
    <dgm:pt modelId="{A852A877-58A1-4E84-A941-D39664842AA3}">
      <dgm:prSet custT="1"/>
      <dgm:spPr/>
      <dgm:t>
        <a:bodyPr/>
        <a:lstStyle/>
        <a:p>
          <a:pPr marL="114300" indent="0" algn="l">
            <a:buNone/>
          </a:pPr>
          <a:endParaRPr lang="es-AR" sz="1400" dirty="0">
            <a:latin typeface="+mj-lt"/>
          </a:endParaRPr>
        </a:p>
      </dgm:t>
    </dgm:pt>
    <dgm:pt modelId="{614DAAF2-0F8D-4183-9B05-19BD83D3AA72}" type="parTrans" cxnId="{D5E0D5E3-3E55-4D91-8DB5-0EF4ABC0B8CB}">
      <dgm:prSet/>
      <dgm:spPr/>
      <dgm:t>
        <a:bodyPr/>
        <a:lstStyle/>
        <a:p>
          <a:endParaRPr lang="es-AR"/>
        </a:p>
      </dgm:t>
    </dgm:pt>
    <dgm:pt modelId="{DFC848DF-66F1-4345-A3A6-7450B179996E}" type="sibTrans" cxnId="{D5E0D5E3-3E55-4D91-8DB5-0EF4ABC0B8CB}">
      <dgm:prSet/>
      <dgm:spPr/>
      <dgm:t>
        <a:bodyPr/>
        <a:lstStyle/>
        <a:p>
          <a:endParaRPr lang="es-AR"/>
        </a:p>
      </dgm:t>
    </dgm:pt>
    <dgm:pt modelId="{405581D4-211A-491D-9C4B-0823E7AA443C}">
      <dgm:prSet phldrT="[Texto]" custT="1"/>
      <dgm:spPr/>
      <dgm:t>
        <a:bodyPr/>
        <a:lstStyle/>
        <a:p>
          <a:pPr marL="0" indent="0" algn="l">
            <a:buNone/>
          </a:pPr>
          <a:endParaRPr lang="es-AR" sz="1400" dirty="0">
            <a:latin typeface="+mj-lt"/>
          </a:endParaRPr>
        </a:p>
      </dgm:t>
    </dgm:pt>
    <dgm:pt modelId="{7A09264B-83F8-4224-B188-D9D4CF639432}" type="parTrans" cxnId="{966CA06D-9F2F-4AEA-89DA-D60A7F9B5CF5}">
      <dgm:prSet/>
      <dgm:spPr/>
      <dgm:t>
        <a:bodyPr/>
        <a:lstStyle/>
        <a:p>
          <a:endParaRPr lang="es-AR"/>
        </a:p>
      </dgm:t>
    </dgm:pt>
    <dgm:pt modelId="{0802A558-3D85-44C5-A1E6-632DE9A4C5A2}" type="sibTrans" cxnId="{966CA06D-9F2F-4AEA-89DA-D60A7F9B5CF5}">
      <dgm:prSet/>
      <dgm:spPr/>
      <dgm:t>
        <a:bodyPr/>
        <a:lstStyle/>
        <a:p>
          <a:endParaRPr lang="es-AR"/>
        </a:p>
      </dgm:t>
    </dgm:pt>
    <dgm:pt modelId="{88EDBD43-EB59-4DEF-8817-941AA0F32F45}">
      <dgm:prSet phldrT="[Texto]" custT="1"/>
      <dgm:spPr/>
      <dgm:t>
        <a:bodyPr/>
        <a:lstStyle/>
        <a:p>
          <a:pPr marL="0" indent="0" algn="l">
            <a:buNone/>
          </a:pPr>
          <a:endParaRPr lang="es-AR" sz="1400" dirty="0">
            <a:latin typeface="+mj-lt"/>
          </a:endParaRPr>
        </a:p>
      </dgm:t>
    </dgm:pt>
    <dgm:pt modelId="{5392323D-5D0C-47CC-8847-12C8ABD79940}" type="parTrans" cxnId="{BDA2EE4B-AFB5-4F09-9453-32213A8246BD}">
      <dgm:prSet/>
      <dgm:spPr/>
      <dgm:t>
        <a:bodyPr/>
        <a:lstStyle/>
        <a:p>
          <a:endParaRPr lang="es-AR"/>
        </a:p>
      </dgm:t>
    </dgm:pt>
    <dgm:pt modelId="{54B15F37-4CB7-415A-97CE-4B920480F9AF}" type="sibTrans" cxnId="{BDA2EE4B-AFB5-4F09-9453-32213A8246BD}">
      <dgm:prSet/>
      <dgm:spPr/>
      <dgm:t>
        <a:bodyPr/>
        <a:lstStyle/>
        <a:p>
          <a:endParaRPr lang="es-AR"/>
        </a:p>
      </dgm:t>
    </dgm:pt>
    <dgm:pt modelId="{FB6BF5C8-E343-4827-992B-58119EB69128}">
      <dgm:prSet phldrT="[Texto]" custT="1"/>
      <dgm:spPr/>
      <dgm:t>
        <a:bodyPr/>
        <a:lstStyle/>
        <a:p>
          <a:pPr marL="0" indent="0" algn="l">
            <a:buNone/>
          </a:pPr>
          <a:endParaRPr lang="es-AR" sz="1400" dirty="0">
            <a:latin typeface="+mj-lt"/>
          </a:endParaRPr>
        </a:p>
      </dgm:t>
    </dgm:pt>
    <dgm:pt modelId="{49108F03-9A5D-483F-A6D9-54EB6CDF4D51}" type="parTrans" cxnId="{ED567C35-5455-414F-8C45-F9F5FAABAD7B}">
      <dgm:prSet/>
      <dgm:spPr/>
      <dgm:t>
        <a:bodyPr/>
        <a:lstStyle/>
        <a:p>
          <a:endParaRPr lang="es-AR"/>
        </a:p>
      </dgm:t>
    </dgm:pt>
    <dgm:pt modelId="{35B44EE1-4CA5-4FA9-BEEC-23B14EB801AD}" type="sibTrans" cxnId="{ED567C35-5455-414F-8C45-F9F5FAABAD7B}">
      <dgm:prSet/>
      <dgm:spPr/>
      <dgm:t>
        <a:bodyPr/>
        <a:lstStyle/>
        <a:p>
          <a:endParaRPr lang="es-AR"/>
        </a:p>
      </dgm:t>
    </dgm:pt>
    <dgm:pt modelId="{807FCFA1-7CBA-4A3B-88E2-231079783AE0}" type="pres">
      <dgm:prSet presAssocID="{047988F7-7EA4-4980-BCAB-E342A6D9C6D3}" presName="linear" presStyleCnt="0">
        <dgm:presLayoutVars>
          <dgm:animLvl val="lvl"/>
          <dgm:resizeHandles val="exact"/>
        </dgm:presLayoutVars>
      </dgm:prSet>
      <dgm:spPr/>
    </dgm:pt>
    <dgm:pt modelId="{C1CDBB50-B7F9-4315-80F3-C15D7513F72F}" type="pres">
      <dgm:prSet presAssocID="{9FCF1462-2B0B-49C2-AB1A-27A91E4FE8D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0E0C2EB-C6EC-4519-813F-F63D38BBCBC2}" type="pres">
      <dgm:prSet presAssocID="{9FCF1462-2B0B-49C2-AB1A-27A91E4FE8D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44BE70B-D2E9-4168-ADBF-89E54A3AB51D}" srcId="{9FCF1462-2B0B-49C2-AB1A-27A91E4FE8DD}" destId="{57677991-A6F4-489D-BB46-B6315CFEF4A7}" srcOrd="5" destOrd="0" parTransId="{CAED760A-DB89-4B17-92B8-37009AA4718E}" sibTransId="{D2B784BA-DFFA-48DA-9B37-84B0B912B084}"/>
    <dgm:cxn modelId="{0D08991A-7FC7-42B2-8E7D-F5E382A06952}" type="presOf" srcId="{FB6BF5C8-E343-4827-992B-58119EB69128}" destId="{D0E0C2EB-C6EC-4519-813F-F63D38BBCBC2}" srcOrd="0" destOrd="2" presId="urn:microsoft.com/office/officeart/2005/8/layout/vList2"/>
    <dgm:cxn modelId="{DFEF8B26-4C36-42BB-B934-CC458FF37BD8}" type="presOf" srcId="{047988F7-7EA4-4980-BCAB-E342A6D9C6D3}" destId="{807FCFA1-7CBA-4A3B-88E2-231079783AE0}" srcOrd="0" destOrd="0" presId="urn:microsoft.com/office/officeart/2005/8/layout/vList2"/>
    <dgm:cxn modelId="{88CCF232-40F7-41AA-BEB9-69939BA35E1B}" type="presOf" srcId="{ECCDF3D1-1394-4FF4-8ADF-EA0CF8D1E20E}" destId="{D0E0C2EB-C6EC-4519-813F-F63D38BBCBC2}" srcOrd="0" destOrd="3" presId="urn:microsoft.com/office/officeart/2005/8/layout/vList2"/>
    <dgm:cxn modelId="{ED567C35-5455-414F-8C45-F9F5FAABAD7B}" srcId="{9FCF1462-2B0B-49C2-AB1A-27A91E4FE8DD}" destId="{FB6BF5C8-E343-4827-992B-58119EB69128}" srcOrd="2" destOrd="0" parTransId="{49108F03-9A5D-483F-A6D9-54EB6CDF4D51}" sibTransId="{35B44EE1-4CA5-4FA9-BEEC-23B14EB801AD}"/>
    <dgm:cxn modelId="{7E0A883C-F854-43C3-9AF4-2F8E951F3C99}" srcId="{9FCF1462-2B0B-49C2-AB1A-27A91E4FE8DD}" destId="{ECCDF3D1-1394-4FF4-8ADF-EA0CF8D1E20E}" srcOrd="3" destOrd="0" parTransId="{78562CDF-4B30-41FC-8CD6-C9AA7A0D41C2}" sibTransId="{CB007F0F-2820-4F22-9CF1-CAD343EA90C2}"/>
    <dgm:cxn modelId="{26D9435C-DA73-46E8-A3D8-4A5D5C2CB0D9}" srcId="{9FCF1462-2B0B-49C2-AB1A-27A91E4FE8DD}" destId="{57B47C8D-54F2-4B2A-893D-C63FBBC1464B}" srcOrd="7" destOrd="0" parTransId="{188ACF49-3F77-4366-9F7D-F3E015501A1B}" sibTransId="{CAD8A63D-87C5-4946-A9D5-B52A2EF26C30}"/>
    <dgm:cxn modelId="{B32E6367-339C-4336-BF99-11AFEDB7FCEC}" type="presOf" srcId="{9FCF1462-2B0B-49C2-AB1A-27A91E4FE8DD}" destId="{C1CDBB50-B7F9-4315-80F3-C15D7513F72F}" srcOrd="0" destOrd="0" presId="urn:microsoft.com/office/officeart/2005/8/layout/vList2"/>
    <dgm:cxn modelId="{BDA2EE4B-AFB5-4F09-9453-32213A8246BD}" srcId="{9FCF1462-2B0B-49C2-AB1A-27A91E4FE8DD}" destId="{88EDBD43-EB59-4DEF-8817-941AA0F32F45}" srcOrd="1" destOrd="0" parTransId="{5392323D-5D0C-47CC-8847-12C8ABD79940}" sibTransId="{54B15F37-4CB7-415A-97CE-4B920480F9AF}"/>
    <dgm:cxn modelId="{966CA06D-9F2F-4AEA-89DA-D60A7F9B5CF5}" srcId="{9FCF1462-2B0B-49C2-AB1A-27A91E4FE8DD}" destId="{405581D4-211A-491D-9C4B-0823E7AA443C}" srcOrd="0" destOrd="0" parTransId="{7A09264B-83F8-4224-B188-D9D4CF639432}" sibTransId="{0802A558-3D85-44C5-A1E6-632DE9A4C5A2}"/>
    <dgm:cxn modelId="{02D76856-F9DB-4E75-AC6E-C67DEB923363}" type="presOf" srcId="{405581D4-211A-491D-9C4B-0823E7AA443C}" destId="{D0E0C2EB-C6EC-4519-813F-F63D38BBCBC2}" srcOrd="0" destOrd="0" presId="urn:microsoft.com/office/officeart/2005/8/layout/vList2"/>
    <dgm:cxn modelId="{F218FF56-EF84-4757-AA0B-F7111FC77A20}" type="presOf" srcId="{88EDBD43-EB59-4DEF-8817-941AA0F32F45}" destId="{D0E0C2EB-C6EC-4519-813F-F63D38BBCBC2}" srcOrd="0" destOrd="1" presId="urn:microsoft.com/office/officeart/2005/8/layout/vList2"/>
    <dgm:cxn modelId="{E49E69A9-E05C-40F7-AD1D-0D0192204572}" type="presOf" srcId="{57B47C8D-54F2-4B2A-893D-C63FBBC1464B}" destId="{D0E0C2EB-C6EC-4519-813F-F63D38BBCBC2}" srcOrd="0" destOrd="7" presId="urn:microsoft.com/office/officeart/2005/8/layout/vList2"/>
    <dgm:cxn modelId="{744186BB-FC7D-4D2B-B087-8666F33F548D}" srcId="{047988F7-7EA4-4980-BCAB-E342A6D9C6D3}" destId="{9FCF1462-2B0B-49C2-AB1A-27A91E4FE8DD}" srcOrd="0" destOrd="0" parTransId="{F85313C6-5C23-4D25-A8C8-97837B769D00}" sibTransId="{3F7C1CF3-1FAD-4687-BADD-10978DB8F7EA}"/>
    <dgm:cxn modelId="{F6EFD0C8-9662-4B9C-86DB-93E37E5DD2FA}" srcId="{9FCF1462-2B0B-49C2-AB1A-27A91E4FE8DD}" destId="{746B2C49-1796-4B87-BBBF-00FE3D11CFDD}" srcOrd="4" destOrd="0" parTransId="{973BE35A-1F06-4E13-9595-74FDE0B8C222}" sibTransId="{11483856-540C-4BE3-8829-D40AE925749D}"/>
    <dgm:cxn modelId="{DAE67AE3-F76C-47D2-9196-F497D6E62F9B}" type="presOf" srcId="{746B2C49-1796-4B87-BBBF-00FE3D11CFDD}" destId="{D0E0C2EB-C6EC-4519-813F-F63D38BBCBC2}" srcOrd="0" destOrd="4" presId="urn:microsoft.com/office/officeart/2005/8/layout/vList2"/>
    <dgm:cxn modelId="{D5E0D5E3-3E55-4D91-8DB5-0EF4ABC0B8CB}" srcId="{9FCF1462-2B0B-49C2-AB1A-27A91E4FE8DD}" destId="{A852A877-58A1-4E84-A941-D39664842AA3}" srcOrd="6" destOrd="0" parTransId="{614DAAF2-0F8D-4183-9B05-19BD83D3AA72}" sibTransId="{DFC848DF-66F1-4345-A3A6-7450B179996E}"/>
    <dgm:cxn modelId="{F83B76F1-B5A2-4B51-A3C1-92753B42B079}" type="presOf" srcId="{A852A877-58A1-4E84-A941-D39664842AA3}" destId="{D0E0C2EB-C6EC-4519-813F-F63D38BBCBC2}" srcOrd="0" destOrd="6" presId="urn:microsoft.com/office/officeart/2005/8/layout/vList2"/>
    <dgm:cxn modelId="{1ECCB1F7-F99A-42C3-9AA1-BC88111F5AD8}" type="presOf" srcId="{57677991-A6F4-489D-BB46-B6315CFEF4A7}" destId="{D0E0C2EB-C6EC-4519-813F-F63D38BBCBC2}" srcOrd="0" destOrd="5" presId="urn:microsoft.com/office/officeart/2005/8/layout/vList2"/>
    <dgm:cxn modelId="{6A1308F7-D3FD-4FF0-8728-4D2934B7FFAE}" type="presParOf" srcId="{807FCFA1-7CBA-4A3B-88E2-231079783AE0}" destId="{C1CDBB50-B7F9-4315-80F3-C15D7513F72F}" srcOrd="0" destOrd="0" presId="urn:microsoft.com/office/officeart/2005/8/layout/vList2"/>
    <dgm:cxn modelId="{35192EF4-0A37-4F7D-9070-6D1D79E8844B}" type="presParOf" srcId="{807FCFA1-7CBA-4A3B-88E2-231079783AE0}" destId="{D0E0C2EB-C6EC-4519-813F-F63D38BBCBC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96F6FEA-730C-42EF-BCCF-0C3A12B63CFE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7EC338E-2502-4752-B707-EF2ECD4C671B}">
      <dgm:prSet phldrT="[Texto]" custT="1"/>
      <dgm:spPr/>
      <dgm:t>
        <a:bodyPr/>
        <a:lstStyle/>
        <a:p>
          <a:r>
            <a:rPr lang="es-MX" sz="2000" b="0" i="0" u="none" strike="noStrike" baseline="0" dirty="0">
              <a:latin typeface="+mj-lt"/>
            </a:rPr>
            <a:t>2.1. La carrera cuenta, por sí misma o como parte de una unidad mayor, con </a:t>
          </a:r>
          <a:r>
            <a:rPr lang="es-MX" sz="2000" b="1" i="0" u="none" strike="noStrike" baseline="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</a:rPr>
            <a:t>procedimientos, mecanismos, normas y criterios utilizados para la selección, ingreso, permanencia y promoción del cuerpo académico de la carrera</a:t>
          </a:r>
          <a:r>
            <a:rPr lang="es-MX" sz="2000" b="0" i="0" u="none" strike="noStrike" baseline="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</a:rPr>
            <a:t>.</a:t>
          </a:r>
          <a:endParaRPr lang="es-AR" sz="2000" b="0" dirty="0">
            <a:solidFill>
              <a:schemeClr val="accent1">
                <a:lumMod val="40000"/>
                <a:lumOff val="60000"/>
              </a:schemeClr>
            </a:solidFill>
            <a:latin typeface="+mj-lt"/>
          </a:endParaRPr>
        </a:p>
      </dgm:t>
    </dgm:pt>
    <dgm:pt modelId="{2EDB455B-BF3D-41C4-9AC1-F84187E10CF3}" type="parTrans" cxnId="{DCE75B66-61D8-4FFC-AEA9-FBC41E72B41B}">
      <dgm:prSet/>
      <dgm:spPr/>
      <dgm:t>
        <a:bodyPr/>
        <a:lstStyle/>
        <a:p>
          <a:endParaRPr lang="es-AR" sz="2000"/>
        </a:p>
      </dgm:t>
    </dgm:pt>
    <dgm:pt modelId="{A8F98564-D950-4B0C-8C64-0DEF5E0BBB45}" type="sibTrans" cxnId="{DCE75B66-61D8-4FFC-AEA9-FBC41E72B41B}">
      <dgm:prSet/>
      <dgm:spPr/>
      <dgm:t>
        <a:bodyPr/>
        <a:lstStyle/>
        <a:p>
          <a:endParaRPr lang="es-AR" sz="2000"/>
        </a:p>
      </dgm:t>
    </dgm:pt>
    <dgm:pt modelId="{0AAC348C-E326-4A6C-A931-9BFC4F045DE3}">
      <dgm:prSet phldrT="[Texto]" custT="1"/>
      <dgm:spPr/>
      <dgm:t>
        <a:bodyPr/>
        <a:lstStyle/>
        <a:p>
          <a:r>
            <a:rPr lang="es-MX" sz="2000" b="0" i="0" u="none" strike="noStrike" baseline="0" dirty="0">
              <a:latin typeface="+mj-lt"/>
            </a:rPr>
            <a:t>2.2. La carrera justifica que la </a:t>
          </a:r>
          <a:r>
            <a:rPr lang="es-MX" sz="2000" b="1" i="0" u="none" strike="noStrike" baseline="0" dirty="0">
              <a:solidFill>
                <a:srgbClr val="FFFF00"/>
              </a:solidFill>
              <a:latin typeface="+mj-lt"/>
            </a:rPr>
            <a:t>cantidad y la dedicación del cuerpo académico son acordes a las actividades de formación </a:t>
          </a:r>
          <a:r>
            <a:rPr lang="es-AR" sz="2000" b="1" i="0" u="none" strike="noStrike" baseline="0" dirty="0">
              <a:solidFill>
                <a:srgbClr val="FFFF00"/>
              </a:solidFill>
              <a:latin typeface="+mj-lt"/>
            </a:rPr>
            <a:t>de la carrera.</a:t>
          </a:r>
          <a:endParaRPr lang="es-AR" sz="2000" dirty="0">
            <a:solidFill>
              <a:srgbClr val="FFFF00"/>
            </a:solidFill>
            <a:latin typeface="+mj-lt"/>
          </a:endParaRPr>
        </a:p>
      </dgm:t>
    </dgm:pt>
    <dgm:pt modelId="{4578A353-150A-4378-8E60-3F3A2A9046B0}" type="parTrans" cxnId="{8E6D2FF4-6D3B-4652-B93F-9F21C4DE4C1A}">
      <dgm:prSet/>
      <dgm:spPr/>
      <dgm:t>
        <a:bodyPr/>
        <a:lstStyle/>
        <a:p>
          <a:endParaRPr lang="es-AR" sz="2000"/>
        </a:p>
      </dgm:t>
    </dgm:pt>
    <dgm:pt modelId="{AAB9F842-7DC4-45CC-95C5-0B515CB5AC75}" type="sibTrans" cxnId="{8E6D2FF4-6D3B-4652-B93F-9F21C4DE4C1A}">
      <dgm:prSet/>
      <dgm:spPr/>
      <dgm:t>
        <a:bodyPr/>
        <a:lstStyle/>
        <a:p>
          <a:endParaRPr lang="es-AR" sz="2000"/>
        </a:p>
      </dgm:t>
    </dgm:pt>
    <dgm:pt modelId="{90016570-D098-47BB-966F-EBEB38F69048}">
      <dgm:prSet phldrT="[Texto]" custT="1"/>
      <dgm:spPr/>
      <dgm:t>
        <a:bodyPr/>
        <a:lstStyle/>
        <a:p>
          <a:r>
            <a:rPr lang="es-MX" sz="2000" b="0" i="0" u="none" strike="noStrike" baseline="0" dirty="0">
              <a:latin typeface="+mj-lt"/>
            </a:rPr>
            <a:t>2.3. La carrera justifica que </a:t>
          </a:r>
          <a:r>
            <a:rPr lang="es-MX" sz="2000" b="1" i="0" u="none" strike="noStrike" baseline="0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rPr>
            <a:t>la planta docente reúne el nivel de cualificación requerido para las actividades de formación, acorde con sus objetivos y/o el perfil institucional.</a:t>
          </a:r>
          <a:endParaRPr lang="es-AR" sz="2000" b="1" dirty="0">
            <a:solidFill>
              <a:schemeClr val="accent5">
                <a:lumMod val="60000"/>
                <a:lumOff val="40000"/>
              </a:schemeClr>
            </a:solidFill>
            <a:latin typeface="+mj-lt"/>
          </a:endParaRPr>
        </a:p>
      </dgm:t>
    </dgm:pt>
    <dgm:pt modelId="{B7C7853C-FC14-478A-AF22-B5F67A4D410C}" type="parTrans" cxnId="{E22E7F34-4C51-44A8-93A2-A8E3B7DB95BF}">
      <dgm:prSet/>
      <dgm:spPr/>
      <dgm:t>
        <a:bodyPr/>
        <a:lstStyle/>
        <a:p>
          <a:endParaRPr lang="es-AR" sz="2000"/>
        </a:p>
      </dgm:t>
    </dgm:pt>
    <dgm:pt modelId="{CA55FE6C-8B38-4CEC-8F03-6A2539FEFBE8}" type="sibTrans" cxnId="{E22E7F34-4C51-44A8-93A2-A8E3B7DB95BF}">
      <dgm:prSet/>
      <dgm:spPr/>
      <dgm:t>
        <a:bodyPr/>
        <a:lstStyle/>
        <a:p>
          <a:endParaRPr lang="es-AR" sz="2000"/>
        </a:p>
      </dgm:t>
    </dgm:pt>
    <dgm:pt modelId="{23781359-BB76-4700-9129-E63DFE67501A}" type="pres">
      <dgm:prSet presAssocID="{496F6FEA-730C-42EF-BCCF-0C3A12B63CFE}" presName="Name0" presStyleCnt="0">
        <dgm:presLayoutVars>
          <dgm:dir/>
          <dgm:animLvl val="lvl"/>
          <dgm:resizeHandles val="exact"/>
        </dgm:presLayoutVars>
      </dgm:prSet>
      <dgm:spPr/>
    </dgm:pt>
    <dgm:pt modelId="{F3AA4DDC-E739-4F5D-BFEE-D703E04CD118}" type="pres">
      <dgm:prSet presAssocID="{90016570-D098-47BB-966F-EBEB38F69048}" presName="boxAndChildren" presStyleCnt="0"/>
      <dgm:spPr/>
    </dgm:pt>
    <dgm:pt modelId="{D3738EA8-F502-4B02-A095-8FFCC4DBE9BC}" type="pres">
      <dgm:prSet presAssocID="{90016570-D098-47BB-966F-EBEB38F69048}" presName="parentTextBox" presStyleLbl="node1" presStyleIdx="0" presStyleCnt="3"/>
      <dgm:spPr/>
    </dgm:pt>
    <dgm:pt modelId="{38512AB7-2D12-40AF-8CD5-EDF90538C190}" type="pres">
      <dgm:prSet presAssocID="{AAB9F842-7DC4-45CC-95C5-0B515CB5AC75}" presName="sp" presStyleCnt="0"/>
      <dgm:spPr/>
    </dgm:pt>
    <dgm:pt modelId="{8449E9BF-516C-4194-8FD1-37881841489E}" type="pres">
      <dgm:prSet presAssocID="{0AAC348C-E326-4A6C-A931-9BFC4F045DE3}" presName="arrowAndChildren" presStyleCnt="0"/>
      <dgm:spPr/>
    </dgm:pt>
    <dgm:pt modelId="{676093EC-7038-4F50-97D7-CFD4655A4E9C}" type="pres">
      <dgm:prSet presAssocID="{0AAC348C-E326-4A6C-A931-9BFC4F045DE3}" presName="parentTextArrow" presStyleLbl="node1" presStyleIdx="1" presStyleCnt="3"/>
      <dgm:spPr/>
    </dgm:pt>
    <dgm:pt modelId="{99367CAC-FF53-4D63-9EE1-267C78B291BF}" type="pres">
      <dgm:prSet presAssocID="{A8F98564-D950-4B0C-8C64-0DEF5E0BBB45}" presName="sp" presStyleCnt="0"/>
      <dgm:spPr/>
    </dgm:pt>
    <dgm:pt modelId="{72F44222-0E3B-4F05-94DA-FEFD590F1E58}" type="pres">
      <dgm:prSet presAssocID="{47EC338E-2502-4752-B707-EF2ECD4C671B}" presName="arrowAndChildren" presStyleCnt="0"/>
      <dgm:spPr/>
    </dgm:pt>
    <dgm:pt modelId="{71E6B0F4-ED85-4957-B980-83A4885DDBED}" type="pres">
      <dgm:prSet presAssocID="{47EC338E-2502-4752-B707-EF2ECD4C671B}" presName="parentTextArrow" presStyleLbl="node1" presStyleIdx="2" presStyleCnt="3"/>
      <dgm:spPr/>
    </dgm:pt>
  </dgm:ptLst>
  <dgm:cxnLst>
    <dgm:cxn modelId="{B3BD1925-EFB6-477F-A960-635EDFE5732C}" type="presOf" srcId="{90016570-D098-47BB-966F-EBEB38F69048}" destId="{D3738EA8-F502-4B02-A095-8FFCC4DBE9BC}" srcOrd="0" destOrd="0" presId="urn:microsoft.com/office/officeart/2005/8/layout/process4"/>
    <dgm:cxn modelId="{E22E7F34-4C51-44A8-93A2-A8E3B7DB95BF}" srcId="{496F6FEA-730C-42EF-BCCF-0C3A12B63CFE}" destId="{90016570-D098-47BB-966F-EBEB38F69048}" srcOrd="2" destOrd="0" parTransId="{B7C7853C-FC14-478A-AF22-B5F67A4D410C}" sibTransId="{CA55FE6C-8B38-4CEC-8F03-6A2539FEFBE8}"/>
    <dgm:cxn modelId="{DCE75B66-61D8-4FFC-AEA9-FBC41E72B41B}" srcId="{496F6FEA-730C-42EF-BCCF-0C3A12B63CFE}" destId="{47EC338E-2502-4752-B707-EF2ECD4C671B}" srcOrd="0" destOrd="0" parTransId="{2EDB455B-BF3D-41C4-9AC1-F84187E10CF3}" sibTransId="{A8F98564-D950-4B0C-8C64-0DEF5E0BBB45}"/>
    <dgm:cxn modelId="{43885ECD-FD72-43CE-BF09-52BF11387169}" type="presOf" srcId="{47EC338E-2502-4752-B707-EF2ECD4C671B}" destId="{71E6B0F4-ED85-4957-B980-83A4885DDBED}" srcOrd="0" destOrd="0" presId="urn:microsoft.com/office/officeart/2005/8/layout/process4"/>
    <dgm:cxn modelId="{471D7CE0-2FF2-4559-9025-F835FDCB9047}" type="presOf" srcId="{496F6FEA-730C-42EF-BCCF-0C3A12B63CFE}" destId="{23781359-BB76-4700-9129-E63DFE67501A}" srcOrd="0" destOrd="0" presId="urn:microsoft.com/office/officeart/2005/8/layout/process4"/>
    <dgm:cxn modelId="{D00C19E9-136F-436D-89B4-FD87CCE67C8A}" type="presOf" srcId="{0AAC348C-E326-4A6C-A931-9BFC4F045DE3}" destId="{676093EC-7038-4F50-97D7-CFD4655A4E9C}" srcOrd="0" destOrd="0" presId="urn:microsoft.com/office/officeart/2005/8/layout/process4"/>
    <dgm:cxn modelId="{8E6D2FF4-6D3B-4652-B93F-9F21C4DE4C1A}" srcId="{496F6FEA-730C-42EF-BCCF-0C3A12B63CFE}" destId="{0AAC348C-E326-4A6C-A931-9BFC4F045DE3}" srcOrd="1" destOrd="0" parTransId="{4578A353-150A-4378-8E60-3F3A2A9046B0}" sibTransId="{AAB9F842-7DC4-45CC-95C5-0B515CB5AC75}"/>
    <dgm:cxn modelId="{462A7FAA-1B29-4818-87E4-3E56A674E350}" type="presParOf" srcId="{23781359-BB76-4700-9129-E63DFE67501A}" destId="{F3AA4DDC-E739-4F5D-BFEE-D703E04CD118}" srcOrd="0" destOrd="0" presId="urn:microsoft.com/office/officeart/2005/8/layout/process4"/>
    <dgm:cxn modelId="{610D731C-1D61-425F-B607-313D5239B46B}" type="presParOf" srcId="{F3AA4DDC-E739-4F5D-BFEE-D703E04CD118}" destId="{D3738EA8-F502-4B02-A095-8FFCC4DBE9BC}" srcOrd="0" destOrd="0" presId="urn:microsoft.com/office/officeart/2005/8/layout/process4"/>
    <dgm:cxn modelId="{14E5C5AA-8DC6-4934-B84E-F23A5B995533}" type="presParOf" srcId="{23781359-BB76-4700-9129-E63DFE67501A}" destId="{38512AB7-2D12-40AF-8CD5-EDF90538C190}" srcOrd="1" destOrd="0" presId="urn:microsoft.com/office/officeart/2005/8/layout/process4"/>
    <dgm:cxn modelId="{6E9EFE61-294D-4764-8D72-02920743E844}" type="presParOf" srcId="{23781359-BB76-4700-9129-E63DFE67501A}" destId="{8449E9BF-516C-4194-8FD1-37881841489E}" srcOrd="2" destOrd="0" presId="urn:microsoft.com/office/officeart/2005/8/layout/process4"/>
    <dgm:cxn modelId="{2BE6DA43-6806-4327-B41A-83914C777D6C}" type="presParOf" srcId="{8449E9BF-516C-4194-8FD1-37881841489E}" destId="{676093EC-7038-4F50-97D7-CFD4655A4E9C}" srcOrd="0" destOrd="0" presId="urn:microsoft.com/office/officeart/2005/8/layout/process4"/>
    <dgm:cxn modelId="{698D300F-DFD1-44B1-A82B-CAA4211D3078}" type="presParOf" srcId="{23781359-BB76-4700-9129-E63DFE67501A}" destId="{99367CAC-FF53-4D63-9EE1-267C78B291BF}" srcOrd="3" destOrd="0" presId="urn:microsoft.com/office/officeart/2005/8/layout/process4"/>
    <dgm:cxn modelId="{735714F6-A2CF-48A4-8436-7C6A042A6AE8}" type="presParOf" srcId="{23781359-BB76-4700-9129-E63DFE67501A}" destId="{72F44222-0E3B-4F05-94DA-FEFD590F1E58}" srcOrd="4" destOrd="0" presId="urn:microsoft.com/office/officeart/2005/8/layout/process4"/>
    <dgm:cxn modelId="{84D6A0A8-5401-4B88-96E7-854548734154}" type="presParOf" srcId="{72F44222-0E3B-4F05-94DA-FEFD590F1E58}" destId="{71E6B0F4-ED85-4957-B980-83A4885DDBE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B4BF1-AD92-4096-B80C-EC8CA01BC8F6}">
      <dsp:nvSpPr>
        <dsp:cNvPr id="0" name=""/>
        <dsp:cNvSpPr/>
      </dsp:nvSpPr>
      <dsp:spPr>
        <a:xfrm>
          <a:off x="899557" y="727771"/>
          <a:ext cx="1195080" cy="1195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AE3AB-D196-41C8-891B-91ED70511B65}">
      <dsp:nvSpPr>
        <dsp:cNvPr id="0" name=""/>
        <dsp:cNvSpPr/>
      </dsp:nvSpPr>
      <dsp:spPr>
        <a:xfrm>
          <a:off x="169230" y="2333700"/>
          <a:ext cx="2655733" cy="113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i="0" kern="1200" dirty="0"/>
            <a:t>Acreditar las carreras por CONEAU implica un proceso de </a:t>
          </a:r>
          <a:r>
            <a:rPr lang="es-MX" sz="1600" b="0" i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cumplimiento de estándares ministeriales</a:t>
          </a:r>
          <a:r>
            <a:rPr lang="es-MX" sz="1600" b="0" i="0" kern="1200" dirty="0"/>
            <a:t>.</a:t>
          </a:r>
          <a:endParaRPr lang="en-US" sz="1600" kern="1200" dirty="0"/>
        </a:p>
      </dsp:txBody>
      <dsp:txXfrm>
        <a:off x="169230" y="2333700"/>
        <a:ext cx="2655733" cy="1131333"/>
      </dsp:txXfrm>
    </dsp:sp>
    <dsp:sp modelId="{B3E9FF0F-A6A5-4D59-B478-54F57AA114EA}">
      <dsp:nvSpPr>
        <dsp:cNvPr id="0" name=""/>
        <dsp:cNvSpPr/>
      </dsp:nvSpPr>
      <dsp:spPr>
        <a:xfrm>
          <a:off x="4020045" y="727771"/>
          <a:ext cx="1195080" cy="1195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8EE21-01CD-4255-A931-C06D7ADD729B}">
      <dsp:nvSpPr>
        <dsp:cNvPr id="0" name=""/>
        <dsp:cNvSpPr/>
      </dsp:nvSpPr>
      <dsp:spPr>
        <a:xfrm>
          <a:off x="3289718" y="2333700"/>
          <a:ext cx="2655733" cy="113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Los estándares deben ser </a:t>
          </a:r>
          <a:r>
            <a:rPr lang="es-MX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evaluados por los pares evaluadores </a:t>
          </a:r>
          <a:r>
            <a:rPr lang="es-MX" sz="1600" kern="1200" dirty="0"/>
            <a:t>previo haber realizado la Autoevaluación</a:t>
          </a:r>
          <a:endParaRPr lang="en-US" sz="1600" kern="1200" dirty="0"/>
        </a:p>
      </dsp:txBody>
      <dsp:txXfrm>
        <a:off x="3289718" y="2333700"/>
        <a:ext cx="2655733" cy="1131333"/>
      </dsp:txXfrm>
    </dsp:sp>
    <dsp:sp modelId="{6F800DA3-3F6A-4B46-923A-CE829E72443C}">
      <dsp:nvSpPr>
        <dsp:cNvPr id="0" name=""/>
        <dsp:cNvSpPr/>
      </dsp:nvSpPr>
      <dsp:spPr>
        <a:xfrm>
          <a:off x="7986861" y="718882"/>
          <a:ext cx="1195080" cy="1195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2CB43-B54F-4C67-A708-9DA22598723B}">
      <dsp:nvSpPr>
        <dsp:cNvPr id="0" name=""/>
        <dsp:cNvSpPr/>
      </dsp:nvSpPr>
      <dsp:spPr>
        <a:xfrm>
          <a:off x="6330958" y="2365049"/>
          <a:ext cx="4348392" cy="1365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i="0" kern="1200" dirty="0"/>
            <a:t>Un estándar es por </a:t>
          </a:r>
          <a:r>
            <a:rPr lang="es-MX" sz="1600" b="0" i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ejemplo una carga horaria mínima de la carrera o formación práctica</a:t>
          </a:r>
          <a:r>
            <a:rPr lang="es-MX" sz="1600" b="0" i="0" kern="1200" dirty="0"/>
            <a:t>, contenidos mínimos en sus programas de estudio, la calidad de sus docentes, que la carrera tenga prácticas supervisadas, etc.</a:t>
          </a:r>
          <a:endParaRPr lang="en-US" sz="1600" kern="1200" dirty="0"/>
        </a:p>
      </dsp:txBody>
      <dsp:txXfrm>
        <a:off x="6330958" y="2365049"/>
        <a:ext cx="4348392" cy="13651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6AEA5-9334-4659-BACF-89BAD73C40EF}">
      <dsp:nvSpPr>
        <dsp:cNvPr id="0" name=""/>
        <dsp:cNvSpPr/>
      </dsp:nvSpPr>
      <dsp:spPr>
        <a:xfrm>
          <a:off x="0" y="4677051"/>
          <a:ext cx="7572132" cy="1535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0" i="0" u="none" strike="noStrike" kern="1200" baseline="0" dirty="0">
              <a:latin typeface="+mj-lt"/>
            </a:rPr>
            <a:t>2.6. La carrera justifica que dispone o tiene acceso a los </a:t>
          </a:r>
          <a:r>
            <a:rPr lang="es-MX" sz="1800" b="1" i="0" u="none" strike="noStrike" kern="1200" baseline="0" dirty="0">
              <a:solidFill>
                <a:schemeClr val="accent2"/>
              </a:solidFill>
              <a:latin typeface="+mj-lt"/>
            </a:rPr>
            <a:t>recursos, insumos, tecnología e instalaciones necesarios para el desarrollo de las actividades curriculares, en el marco de los objetivos y/o Perfil Institucional.</a:t>
          </a:r>
          <a:endParaRPr lang="es-AR" sz="1800" b="1" kern="1200" dirty="0">
            <a:solidFill>
              <a:schemeClr val="accent2"/>
            </a:solidFill>
            <a:latin typeface="+mj-lt"/>
          </a:endParaRPr>
        </a:p>
      </dsp:txBody>
      <dsp:txXfrm>
        <a:off x="0" y="4677051"/>
        <a:ext cx="7572132" cy="1535112"/>
      </dsp:txXfrm>
    </dsp:sp>
    <dsp:sp modelId="{0DD682CF-C42D-49DC-B062-1DAD32A2C305}">
      <dsp:nvSpPr>
        <dsp:cNvPr id="0" name=""/>
        <dsp:cNvSpPr/>
      </dsp:nvSpPr>
      <dsp:spPr>
        <a:xfrm rot="10800000">
          <a:off x="0" y="2339074"/>
          <a:ext cx="7572132" cy="236100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0" i="0" u="none" strike="noStrike" kern="1200" baseline="0" dirty="0">
              <a:latin typeface="+mj-lt"/>
            </a:rPr>
            <a:t>2.5. La carrera cuenta, por sí misma o como parte de una unidad mayor, con mecanismos de promoción orientados a que los docentes realicen, en el marco de la política institucional, </a:t>
          </a:r>
          <a:r>
            <a:rPr lang="es-MX" sz="1800" b="1" i="0" u="none" strike="noStrike" kern="1200" baseline="0" dirty="0">
              <a:solidFill>
                <a:srgbClr val="FFE285"/>
              </a:solidFill>
              <a:latin typeface="+mj-lt"/>
            </a:rPr>
            <a:t>actividades de actualización y formación continua.</a:t>
          </a:r>
          <a:endParaRPr lang="es-AR" sz="1800" b="0" kern="1200" dirty="0">
            <a:solidFill>
              <a:srgbClr val="FFE285"/>
            </a:solidFill>
            <a:latin typeface="+mj-lt"/>
          </a:endParaRPr>
        </a:p>
      </dsp:txBody>
      <dsp:txXfrm rot="10800000">
        <a:off x="0" y="2339074"/>
        <a:ext cx="7572132" cy="1534109"/>
      </dsp:txXfrm>
    </dsp:sp>
    <dsp:sp modelId="{F0FEDB95-D374-4F5D-A098-CCA8904D023A}">
      <dsp:nvSpPr>
        <dsp:cNvPr id="0" name=""/>
        <dsp:cNvSpPr/>
      </dsp:nvSpPr>
      <dsp:spPr>
        <a:xfrm rot="10800000">
          <a:off x="0" y="1098"/>
          <a:ext cx="7572132" cy="236100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0" i="0" u="none" strike="noStrike" kern="1200" baseline="0" dirty="0">
              <a:latin typeface="+mj-lt"/>
            </a:rPr>
            <a:t>2.4. La carrera especifica </a:t>
          </a:r>
          <a:r>
            <a:rPr lang="es-MX" sz="1800" b="1" i="0" u="none" strike="noStrike" kern="1200" baseline="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</a:rPr>
            <a:t>las actividades de investigación y/o desarrollo tecnológico, extensión y transferencia en las que participa el cuerpo académico</a:t>
          </a:r>
          <a:r>
            <a:rPr lang="es-MX" sz="1800" b="0" i="0" u="none" strike="noStrike" kern="1200" baseline="0" dirty="0">
              <a:latin typeface="+mj-lt"/>
            </a:rPr>
            <a:t>, en el ámbito de la institución o asociado con otras instituciones, y/o las estrategias que implementa y/o de las que participa a efectos de promover la participación de los docentes en ellas.</a:t>
          </a:r>
          <a:endParaRPr lang="es-AR" sz="1800" b="0" kern="1200" dirty="0">
            <a:latin typeface="+mj-lt"/>
          </a:endParaRPr>
        </a:p>
      </dsp:txBody>
      <dsp:txXfrm rot="10800000">
        <a:off x="0" y="1098"/>
        <a:ext cx="7572132" cy="1534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832C6-1D7A-4052-B3B8-06031B5AADD8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B689A-FC03-4EDA-A89C-9378DEAC09FD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431E4-0F1E-44DA-95F8-3911103D0C2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b="0" i="0" kern="1200" dirty="0"/>
            <a:t>Autoevaluación </a:t>
          </a:r>
          <a:r>
            <a:rPr lang="es-ES" sz="2500" b="0" i="0" kern="1200" dirty="0"/>
            <a:t>por parte de la carrera.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ED6B8717-02E5-4438-805C-DC6065305F16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17541-B1FA-4E79-A9BD-A076FCBB88E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06A6E-8045-438A-B515-1B6F0FBA4C2D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A</a:t>
          </a:r>
          <a:r>
            <a:rPr lang="es-MX" sz="2500" b="0" i="0" kern="1200" dirty="0"/>
            <a:t>ctuación de los comités de pares.</a:t>
          </a:r>
          <a:endParaRPr lang="en-US" sz="2500" kern="1200" dirty="0"/>
        </a:p>
      </dsp:txBody>
      <dsp:txXfrm>
        <a:off x="1435590" y="1554201"/>
        <a:ext cx="9080009" cy="1242935"/>
      </dsp:txXfrm>
    </dsp:sp>
    <dsp:sp modelId="{C6D2C093-F72F-4579-B16A-252E5D190DA5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1BA1C-F288-4769-92E3-CD6EC8C6DED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57C54-64EA-47C1-8ABE-8FE12C7A9C7D}">
      <dsp:nvSpPr>
        <dsp:cNvPr id="0" name=""/>
        <dsp:cNvSpPr/>
      </dsp:nvSpPr>
      <dsp:spPr>
        <a:xfrm>
          <a:off x="1166883" y="3107870"/>
          <a:ext cx="526943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D</a:t>
          </a:r>
          <a:r>
            <a:rPr lang="es-MX" sz="2500" b="0" i="0" kern="1200" dirty="0"/>
            <a:t>ecisión final por parte de la CONEAU</a:t>
          </a:r>
          <a:endParaRPr lang="en-US" sz="2500" kern="1200" dirty="0"/>
        </a:p>
      </dsp:txBody>
      <dsp:txXfrm>
        <a:off x="1166883" y="3107870"/>
        <a:ext cx="5269435" cy="1242935"/>
      </dsp:txXfrm>
    </dsp:sp>
    <dsp:sp modelId="{68D267BE-DC7E-4E2B-9062-7BEB0814A12A}">
      <dsp:nvSpPr>
        <dsp:cNvPr id="0" name=""/>
        <dsp:cNvSpPr/>
      </dsp:nvSpPr>
      <dsp:spPr>
        <a:xfrm>
          <a:off x="6479753" y="3086927"/>
          <a:ext cx="403584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ACREDITACIÓN POR UN PERÍODO DE SEIS AÑOS</a:t>
          </a:r>
          <a:endParaRPr lang="en-US" sz="12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ACREDITACIÓN POR UN PERÍODO DE TRES AÑOS </a:t>
          </a:r>
          <a:endParaRPr lang="en-US" sz="12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0" i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NO ACREDITACIÓN</a:t>
          </a:r>
          <a:endParaRPr lang="en-US" sz="12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6479753" y="3086927"/>
        <a:ext cx="4035846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92AA3-6D56-4F37-92BB-2FBC1EEEAD17}">
      <dsp:nvSpPr>
        <dsp:cNvPr id="0" name=""/>
        <dsp:cNvSpPr/>
      </dsp:nvSpPr>
      <dsp:spPr>
        <a:xfrm>
          <a:off x="4457702" y="2397785"/>
          <a:ext cx="1732225" cy="1732225"/>
        </a:xfrm>
        <a:prstGeom prst="ellips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latin typeface="+mj-lt"/>
            </a:rPr>
            <a:t>ACREDITACIÓN</a:t>
          </a:r>
        </a:p>
      </dsp:txBody>
      <dsp:txXfrm>
        <a:off x="4711380" y="2651463"/>
        <a:ext cx="1224869" cy="1224869"/>
      </dsp:txXfrm>
    </dsp:sp>
    <dsp:sp modelId="{8F409BF5-941F-4031-8720-374EDCE57817}">
      <dsp:nvSpPr>
        <dsp:cNvPr id="0" name=""/>
        <dsp:cNvSpPr/>
      </dsp:nvSpPr>
      <dsp:spPr>
        <a:xfrm rot="16227200">
          <a:off x="5157513" y="1781782"/>
          <a:ext cx="351397" cy="588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200" b="1" kern="1200">
            <a:latin typeface="+mj-lt"/>
          </a:endParaRPr>
        </a:p>
      </dsp:txBody>
      <dsp:txXfrm>
        <a:off x="5209805" y="1952281"/>
        <a:ext cx="245978" cy="353374"/>
      </dsp:txXfrm>
    </dsp:sp>
    <dsp:sp modelId="{AC71E025-E5E9-4AF0-B53B-157A1D167E5E}">
      <dsp:nvSpPr>
        <dsp:cNvPr id="0" name=""/>
        <dsp:cNvSpPr/>
      </dsp:nvSpPr>
      <dsp:spPr>
        <a:xfrm>
          <a:off x="4476653" y="2621"/>
          <a:ext cx="1732225" cy="1732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latin typeface="+mj-lt"/>
            </a:rPr>
            <a:t>RECTORADO</a:t>
          </a:r>
        </a:p>
      </dsp:txBody>
      <dsp:txXfrm>
        <a:off x="4730331" y="256299"/>
        <a:ext cx="1224869" cy="1224869"/>
      </dsp:txXfrm>
    </dsp:sp>
    <dsp:sp modelId="{326A9DF9-1C3E-4650-8322-7D5F63C74F78}">
      <dsp:nvSpPr>
        <dsp:cNvPr id="0" name=""/>
        <dsp:cNvSpPr/>
      </dsp:nvSpPr>
      <dsp:spPr>
        <a:xfrm rot="19848167">
          <a:off x="6189758" y="2382781"/>
          <a:ext cx="367683" cy="588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200" b="1" kern="1200">
            <a:latin typeface="+mj-lt"/>
          </a:endParaRPr>
        </a:p>
      </dsp:txBody>
      <dsp:txXfrm>
        <a:off x="6196765" y="2527476"/>
        <a:ext cx="257378" cy="353374"/>
      </dsp:txXfrm>
    </dsp:sp>
    <dsp:sp modelId="{4D2E9023-9CD1-49FE-B488-FFEFFB9D7DF8}">
      <dsp:nvSpPr>
        <dsp:cNvPr id="0" name=""/>
        <dsp:cNvSpPr/>
      </dsp:nvSpPr>
      <dsp:spPr>
        <a:xfrm>
          <a:off x="6575440" y="1214356"/>
          <a:ext cx="1732225" cy="1732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latin typeface="+mj-lt"/>
            </a:rPr>
            <a:t>UNIDAD ACADÉMICA</a:t>
          </a:r>
        </a:p>
      </dsp:txBody>
      <dsp:txXfrm>
        <a:off x="6829118" y="1468034"/>
        <a:ext cx="1224869" cy="1224869"/>
      </dsp:txXfrm>
    </dsp:sp>
    <dsp:sp modelId="{EC8BFD5E-EA77-4526-944C-B1F3F7C0408E}">
      <dsp:nvSpPr>
        <dsp:cNvPr id="0" name=""/>
        <dsp:cNvSpPr/>
      </dsp:nvSpPr>
      <dsp:spPr>
        <a:xfrm rot="1821066">
          <a:off x="6182048" y="3583968"/>
          <a:ext cx="382583" cy="588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b="1" kern="1200">
            <a:latin typeface="+mj-lt"/>
          </a:endParaRPr>
        </a:p>
      </dsp:txBody>
      <dsp:txXfrm>
        <a:off x="6189913" y="3672761"/>
        <a:ext cx="267808" cy="353374"/>
      </dsp:txXfrm>
    </dsp:sp>
    <dsp:sp modelId="{C0A4DDD4-84EB-4E7B-9FF0-457F013B8EED}">
      <dsp:nvSpPr>
        <dsp:cNvPr id="0" name=""/>
        <dsp:cNvSpPr/>
      </dsp:nvSpPr>
      <dsp:spPr>
        <a:xfrm>
          <a:off x="6575440" y="3637826"/>
          <a:ext cx="1732225" cy="1732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latin typeface="+mj-lt"/>
            </a:rPr>
            <a:t>DEPARTAMENTOS</a:t>
          </a:r>
        </a:p>
      </dsp:txBody>
      <dsp:txXfrm>
        <a:off x="6829118" y="3891504"/>
        <a:ext cx="1224869" cy="1224869"/>
      </dsp:txXfrm>
    </dsp:sp>
    <dsp:sp modelId="{2289703B-39D8-4144-8C27-8929D90EB752}">
      <dsp:nvSpPr>
        <dsp:cNvPr id="0" name=""/>
        <dsp:cNvSpPr/>
      </dsp:nvSpPr>
      <dsp:spPr>
        <a:xfrm rot="5373428">
          <a:off x="5142506" y="4184513"/>
          <a:ext cx="381400" cy="588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200" b="1" kern="1200">
            <a:latin typeface="+mj-lt"/>
          </a:endParaRPr>
        </a:p>
      </dsp:txBody>
      <dsp:txXfrm>
        <a:off x="5199274" y="4245096"/>
        <a:ext cx="266980" cy="353374"/>
      </dsp:txXfrm>
    </dsp:sp>
    <dsp:sp modelId="{C9EFDBA3-807C-4C69-9FE4-1AC44D4AC8EC}">
      <dsp:nvSpPr>
        <dsp:cNvPr id="0" name=""/>
        <dsp:cNvSpPr/>
      </dsp:nvSpPr>
      <dsp:spPr>
        <a:xfrm>
          <a:off x="4476653" y="4849561"/>
          <a:ext cx="1732225" cy="1732225"/>
        </a:xfrm>
        <a:prstGeom prst="ellipse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latin typeface="+mj-lt"/>
            </a:rPr>
            <a:t>DOCENTES</a:t>
          </a:r>
        </a:p>
      </dsp:txBody>
      <dsp:txXfrm>
        <a:off x="4730331" y="5103239"/>
        <a:ext cx="1224869" cy="1224869"/>
      </dsp:txXfrm>
    </dsp:sp>
    <dsp:sp modelId="{52922592-79D2-4546-9FF2-4A2A7E8C6E4B}">
      <dsp:nvSpPr>
        <dsp:cNvPr id="0" name=""/>
        <dsp:cNvSpPr/>
      </dsp:nvSpPr>
      <dsp:spPr>
        <a:xfrm rot="8951743">
          <a:off x="4110133" y="3584145"/>
          <a:ext cx="365288" cy="588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200" b="1" kern="1200">
            <a:latin typeface="+mj-lt"/>
          </a:endParaRPr>
        </a:p>
      </dsp:txBody>
      <dsp:txXfrm rot="10800000">
        <a:off x="4211989" y="3673876"/>
        <a:ext cx="255702" cy="353374"/>
      </dsp:txXfrm>
    </dsp:sp>
    <dsp:sp modelId="{B31C7E40-E77A-4EE9-9762-DE09CA8BD4BF}">
      <dsp:nvSpPr>
        <dsp:cNvPr id="0" name=""/>
        <dsp:cNvSpPr/>
      </dsp:nvSpPr>
      <dsp:spPr>
        <a:xfrm>
          <a:off x="2377867" y="3637826"/>
          <a:ext cx="1732225" cy="1732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latin typeface="+mj-lt"/>
            </a:rPr>
            <a:t>ALUMNOS</a:t>
          </a:r>
        </a:p>
      </dsp:txBody>
      <dsp:txXfrm>
        <a:off x="2631545" y="3891504"/>
        <a:ext cx="1224869" cy="1224869"/>
      </dsp:txXfrm>
    </dsp:sp>
    <dsp:sp modelId="{66E4CEB8-F5B9-44A9-B11F-32CDD716EE54}">
      <dsp:nvSpPr>
        <dsp:cNvPr id="0" name=""/>
        <dsp:cNvSpPr/>
      </dsp:nvSpPr>
      <dsp:spPr>
        <a:xfrm rot="12578396">
          <a:off x="4117419" y="2382606"/>
          <a:ext cx="350184" cy="588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200" b="1" kern="1200">
            <a:latin typeface="+mj-lt"/>
          </a:endParaRPr>
        </a:p>
      </dsp:txBody>
      <dsp:txXfrm rot="10800000">
        <a:off x="4215601" y="2526374"/>
        <a:ext cx="245129" cy="353374"/>
      </dsp:txXfrm>
    </dsp:sp>
    <dsp:sp modelId="{171FD274-D87E-4C22-A89F-01D2E1EA9F84}">
      <dsp:nvSpPr>
        <dsp:cNvPr id="0" name=""/>
        <dsp:cNvSpPr/>
      </dsp:nvSpPr>
      <dsp:spPr>
        <a:xfrm>
          <a:off x="2377867" y="1214356"/>
          <a:ext cx="1732225" cy="1732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b="1" kern="1200" dirty="0">
              <a:latin typeface="+mj-lt"/>
            </a:rPr>
            <a:t>GRADUADOS</a:t>
          </a:r>
        </a:p>
      </dsp:txBody>
      <dsp:txXfrm>
        <a:off x="2631545" y="1468034"/>
        <a:ext cx="1224869" cy="12248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73CE6-5CBE-41B8-B153-DE3452597E11}">
      <dsp:nvSpPr>
        <dsp:cNvPr id="0" name=""/>
        <dsp:cNvSpPr/>
      </dsp:nvSpPr>
      <dsp:spPr>
        <a:xfrm>
          <a:off x="0" y="66458"/>
          <a:ext cx="6666833" cy="101351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 dirty="0"/>
            <a:t>COMPLETAR EL </a:t>
          </a:r>
          <a:r>
            <a:rPr lang="es-AR" sz="2200" kern="1200" dirty="0" err="1"/>
            <a:t>CVar</a:t>
          </a:r>
          <a:endParaRPr lang="en-US" sz="2200" kern="1200" dirty="0"/>
        </a:p>
      </dsp:txBody>
      <dsp:txXfrm>
        <a:off x="49476" y="115934"/>
        <a:ext cx="6567881" cy="914560"/>
      </dsp:txXfrm>
    </dsp:sp>
    <dsp:sp modelId="{B60DBB22-BDB2-4D52-87F2-AA5ACF7D61AC}">
      <dsp:nvSpPr>
        <dsp:cNvPr id="0" name=""/>
        <dsp:cNvSpPr/>
      </dsp:nvSpPr>
      <dsp:spPr>
        <a:xfrm>
          <a:off x="0" y="1143331"/>
          <a:ext cx="6666833" cy="1013512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/>
            <a:t>VINCULARSE</a:t>
          </a:r>
          <a:endParaRPr lang="en-US" sz="2200" kern="1200"/>
        </a:p>
      </dsp:txBody>
      <dsp:txXfrm>
        <a:off x="49476" y="1192807"/>
        <a:ext cx="6567881" cy="914560"/>
      </dsp:txXfrm>
    </dsp:sp>
    <dsp:sp modelId="{2FF105BF-C527-4DAA-8EAE-589AD147902D}">
      <dsp:nvSpPr>
        <dsp:cNvPr id="0" name=""/>
        <dsp:cNvSpPr/>
      </dsp:nvSpPr>
      <dsp:spPr>
        <a:xfrm>
          <a:off x="0" y="2220203"/>
          <a:ext cx="6666833" cy="1013512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/>
            <a:t>PLANIFICACIONES DE CÁTEDRAS</a:t>
          </a:r>
          <a:endParaRPr lang="en-US" sz="2200" kern="1200"/>
        </a:p>
      </dsp:txBody>
      <dsp:txXfrm>
        <a:off x="49476" y="2269679"/>
        <a:ext cx="6567881" cy="914560"/>
      </dsp:txXfrm>
    </dsp:sp>
    <dsp:sp modelId="{341B276A-6E4C-4F3F-B85F-6897172B7907}">
      <dsp:nvSpPr>
        <dsp:cNvPr id="0" name=""/>
        <dsp:cNvSpPr/>
      </dsp:nvSpPr>
      <dsp:spPr>
        <a:xfrm>
          <a:off x="0" y="3297076"/>
          <a:ext cx="6666833" cy="1013512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 dirty="0"/>
            <a:t>AUTOEVALUACIONES DE ASIGNATURAS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 dirty="0"/>
            <a:t> (Formulario CONEAU)</a:t>
          </a:r>
          <a:endParaRPr lang="en-US" sz="2200" kern="1200" dirty="0"/>
        </a:p>
      </dsp:txBody>
      <dsp:txXfrm>
        <a:off x="49476" y="3346552"/>
        <a:ext cx="6567881" cy="914560"/>
      </dsp:txXfrm>
    </dsp:sp>
    <dsp:sp modelId="{DC172230-165B-43BC-A93A-6A4218562B7F}">
      <dsp:nvSpPr>
        <dsp:cNvPr id="0" name=""/>
        <dsp:cNvSpPr/>
      </dsp:nvSpPr>
      <dsp:spPr>
        <a:xfrm>
          <a:off x="0" y="4373948"/>
          <a:ext cx="6666833" cy="1013512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/>
            <a:t>VISITA DE PARES</a:t>
          </a:r>
          <a:endParaRPr lang="en-US" sz="2200" kern="1200"/>
        </a:p>
      </dsp:txBody>
      <dsp:txXfrm>
        <a:off x="49476" y="4423424"/>
        <a:ext cx="6567881" cy="9145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0939B-7D61-47AA-88F4-DD05F72702BE}">
      <dsp:nvSpPr>
        <dsp:cNvPr id="0" name=""/>
        <dsp:cNvSpPr/>
      </dsp:nvSpPr>
      <dsp:spPr>
        <a:xfrm>
          <a:off x="0" y="314"/>
          <a:ext cx="6400800" cy="5764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b="1" kern="1200" dirty="0"/>
            <a:t>CURRICULUM</a:t>
          </a:r>
        </a:p>
      </dsp:txBody>
      <dsp:txXfrm>
        <a:off x="28139" y="28453"/>
        <a:ext cx="6344522" cy="520160"/>
      </dsp:txXfrm>
    </dsp:sp>
    <dsp:sp modelId="{44CE3668-16FD-4F4B-8E03-76759D5C63D3}">
      <dsp:nvSpPr>
        <dsp:cNvPr id="0" name=""/>
        <dsp:cNvSpPr/>
      </dsp:nvSpPr>
      <dsp:spPr>
        <a:xfrm>
          <a:off x="0" y="580497"/>
          <a:ext cx="6400800" cy="2325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25" tIns="25400" rIns="142240" bIns="25400" numCol="1" spcCol="1270" anchor="t" anchorCtr="0">
          <a:noAutofit/>
        </a:bodyPr>
        <a:lstStyle/>
        <a:p>
          <a:pPr marL="0" lvl="1" indent="0" algn="just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s-MX" sz="2000" kern="1200" dirty="0"/>
            <a:t>La creación de la cuenta de CONEAU Global y el llenado del currículum puede ser </a:t>
          </a:r>
          <a:r>
            <a:rPr lang="es-MX" sz="2000" u="none" kern="1200" baseline="0" dirty="0">
              <a:uFill>
                <a:solidFill>
                  <a:srgbClr val="FF0000"/>
                </a:solidFill>
              </a:uFill>
            </a:rPr>
            <a:t>realizado únicamente por el docente</a:t>
          </a:r>
          <a:r>
            <a:rPr lang="es-MX" sz="2000" u="none" kern="1200" dirty="0"/>
            <a:t> </a:t>
          </a:r>
          <a:r>
            <a:rPr lang="es-MX" sz="2000" kern="1200" dirty="0"/>
            <a:t>(o por una persona designada por él) pero no puede ser completado por la institución o unidad académica, ya que el mismo currículum será luego utilizado en todas las presentaciones de sus Instituciones.</a:t>
          </a:r>
          <a:endParaRPr lang="es-AR" sz="2000" kern="1200" dirty="0"/>
        </a:p>
        <a:p>
          <a:pPr marL="0" lvl="1" indent="0" algn="just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endParaRPr lang="es-AR" sz="2000" kern="1200" dirty="0"/>
        </a:p>
      </dsp:txBody>
      <dsp:txXfrm>
        <a:off x="0" y="580497"/>
        <a:ext cx="6400800" cy="2325264"/>
      </dsp:txXfrm>
    </dsp:sp>
    <dsp:sp modelId="{5CF0113D-5CC4-4F74-9FCA-06B35CB665F3}">
      <dsp:nvSpPr>
        <dsp:cNvPr id="0" name=""/>
        <dsp:cNvSpPr/>
      </dsp:nvSpPr>
      <dsp:spPr>
        <a:xfrm>
          <a:off x="0" y="2905761"/>
          <a:ext cx="6400800" cy="5764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b="1" kern="1200" dirty="0"/>
            <a:t>VINCULACIONES</a:t>
          </a:r>
          <a:endParaRPr lang="es-AR" sz="500" kern="1200" dirty="0"/>
        </a:p>
      </dsp:txBody>
      <dsp:txXfrm>
        <a:off x="28139" y="2933900"/>
        <a:ext cx="6344522" cy="520160"/>
      </dsp:txXfrm>
    </dsp:sp>
    <dsp:sp modelId="{277E614B-E3EB-4673-A1AB-621C4C445820}">
      <dsp:nvSpPr>
        <dsp:cNvPr id="0" name=""/>
        <dsp:cNvSpPr/>
      </dsp:nvSpPr>
      <dsp:spPr>
        <a:xfrm>
          <a:off x="0" y="3482199"/>
          <a:ext cx="6400800" cy="1427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25" tIns="25400" rIns="142240" bIns="25400" numCol="1" spcCol="1270" anchor="t" anchorCtr="0">
          <a:noAutofit/>
        </a:bodyPr>
        <a:lstStyle/>
        <a:p>
          <a:pPr marL="0" lvl="1" indent="0" algn="just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s-MX" sz="2000" kern="1200" dirty="0"/>
            <a:t>Cada docente, además de completar su currículum, deberá </a:t>
          </a:r>
          <a:r>
            <a:rPr lang="es-MX" sz="2000" u="none" kern="1200" dirty="0"/>
            <a:t>revisar las vinculaciones </a:t>
          </a:r>
          <a:r>
            <a:rPr lang="es-MX" sz="2000" kern="1200" dirty="0"/>
            <a:t>que la Institución realice en sus solicitudes de acreditación. Las vinculaciones deben ser aprobadas para que la Institución pueda presentar su solicitud. </a:t>
          </a:r>
          <a:endParaRPr lang="es-AR" sz="2000" kern="1200" dirty="0"/>
        </a:p>
      </dsp:txBody>
      <dsp:txXfrm>
        <a:off x="0" y="3482199"/>
        <a:ext cx="6400800" cy="14277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A198B-2256-461D-8F92-D7FCBB85D257}">
      <dsp:nvSpPr>
        <dsp:cNvPr id="0" name=""/>
        <dsp:cNvSpPr/>
      </dsp:nvSpPr>
      <dsp:spPr>
        <a:xfrm>
          <a:off x="0" y="409948"/>
          <a:ext cx="717296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95E01-AD33-482B-B9AD-7C99B36BE121}">
      <dsp:nvSpPr>
        <dsp:cNvPr id="0" name=""/>
        <dsp:cNvSpPr/>
      </dsp:nvSpPr>
      <dsp:spPr>
        <a:xfrm>
          <a:off x="358648" y="114748"/>
          <a:ext cx="5021072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785" tIns="0" rIns="18978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CANTIDAD DE DOCENTES</a:t>
          </a:r>
          <a:endParaRPr lang="en-US" sz="2000" kern="1200" dirty="0"/>
        </a:p>
      </dsp:txBody>
      <dsp:txXfrm>
        <a:off x="387469" y="143569"/>
        <a:ext cx="4963430" cy="532758"/>
      </dsp:txXfrm>
    </dsp:sp>
    <dsp:sp modelId="{89FB8719-5E26-4A77-8612-0D963CB5ADDC}">
      <dsp:nvSpPr>
        <dsp:cNvPr id="0" name=""/>
        <dsp:cNvSpPr/>
      </dsp:nvSpPr>
      <dsp:spPr>
        <a:xfrm>
          <a:off x="0" y="1317148"/>
          <a:ext cx="717296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073936"/>
              <a:satOff val="-3082"/>
              <a:lumOff val="-49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6F7B7-50F5-4CCB-B5AE-6895BC29679E}">
      <dsp:nvSpPr>
        <dsp:cNvPr id="0" name=""/>
        <dsp:cNvSpPr/>
      </dsp:nvSpPr>
      <dsp:spPr>
        <a:xfrm>
          <a:off x="358648" y="1021948"/>
          <a:ext cx="5021072" cy="590400"/>
        </a:xfrm>
        <a:prstGeom prst="roundRect">
          <a:avLst/>
        </a:prstGeom>
        <a:gradFill rotWithShape="0">
          <a:gsLst>
            <a:gs pos="0">
              <a:schemeClr val="accent2">
                <a:hueOff val="1073936"/>
                <a:satOff val="-3082"/>
                <a:lumOff val="-49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073936"/>
                <a:satOff val="-3082"/>
                <a:lumOff val="-49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073936"/>
                <a:satOff val="-3082"/>
                <a:lumOff val="-49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785" tIns="0" rIns="18978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CANTIDAD DE CARGOS</a:t>
          </a:r>
          <a:endParaRPr lang="en-US" sz="2000" kern="1200" dirty="0"/>
        </a:p>
      </dsp:txBody>
      <dsp:txXfrm>
        <a:off x="387469" y="1050769"/>
        <a:ext cx="4963430" cy="532758"/>
      </dsp:txXfrm>
    </dsp:sp>
    <dsp:sp modelId="{31144D1D-2927-4F86-A402-360F7583952F}">
      <dsp:nvSpPr>
        <dsp:cNvPr id="0" name=""/>
        <dsp:cNvSpPr/>
      </dsp:nvSpPr>
      <dsp:spPr>
        <a:xfrm>
          <a:off x="0" y="2224349"/>
          <a:ext cx="717296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42482-EC65-43A3-AEF6-C16C5297E293}">
      <dsp:nvSpPr>
        <dsp:cNvPr id="0" name=""/>
        <dsp:cNvSpPr/>
      </dsp:nvSpPr>
      <dsp:spPr>
        <a:xfrm>
          <a:off x="358648" y="1929149"/>
          <a:ext cx="5021072" cy="590400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785" tIns="0" rIns="18978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CANTIDAD DE DEDICACIONES (INVESTIGACIÓN Y VINCULACIÓN)</a:t>
          </a:r>
          <a:endParaRPr lang="en-US" sz="2000" kern="1200" dirty="0"/>
        </a:p>
      </dsp:txBody>
      <dsp:txXfrm>
        <a:off x="387469" y="1957970"/>
        <a:ext cx="4963430" cy="532758"/>
      </dsp:txXfrm>
    </dsp:sp>
    <dsp:sp modelId="{3C6A31B0-CA3C-43CA-97E6-9A52C09F30D1}">
      <dsp:nvSpPr>
        <dsp:cNvPr id="0" name=""/>
        <dsp:cNvSpPr/>
      </dsp:nvSpPr>
      <dsp:spPr>
        <a:xfrm>
          <a:off x="0" y="3131549"/>
          <a:ext cx="717296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0A81F-B8DE-4EC9-A79D-A4DD76DF527E}">
      <dsp:nvSpPr>
        <dsp:cNvPr id="0" name=""/>
        <dsp:cNvSpPr/>
      </dsp:nvSpPr>
      <dsp:spPr>
        <a:xfrm>
          <a:off x="358648" y="2836349"/>
          <a:ext cx="5021072" cy="59040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785" tIns="0" rIns="18978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FORMACIÓN ACADÉMICA VINCULADA A LA ESPECIALIDAD</a:t>
          </a:r>
          <a:endParaRPr lang="en-US" sz="2000" kern="1200" dirty="0"/>
        </a:p>
      </dsp:txBody>
      <dsp:txXfrm>
        <a:off x="387469" y="2865170"/>
        <a:ext cx="4963430" cy="532758"/>
      </dsp:txXfrm>
    </dsp:sp>
    <dsp:sp modelId="{5F41E327-BF19-4B9A-9874-980A9B5AD1D1}">
      <dsp:nvSpPr>
        <dsp:cNvPr id="0" name=""/>
        <dsp:cNvSpPr/>
      </dsp:nvSpPr>
      <dsp:spPr>
        <a:xfrm>
          <a:off x="0" y="4038749"/>
          <a:ext cx="717296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79B71-402D-4C2A-AB25-248924AE0B81}">
      <dsp:nvSpPr>
        <dsp:cNvPr id="0" name=""/>
        <dsp:cNvSpPr/>
      </dsp:nvSpPr>
      <dsp:spPr>
        <a:xfrm>
          <a:off x="358648" y="3743549"/>
          <a:ext cx="5021072" cy="590400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785" tIns="0" rIns="18978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FORMACIÓN EN POSGRADOS</a:t>
          </a:r>
          <a:endParaRPr lang="en-US" sz="2000" kern="1200" dirty="0"/>
        </a:p>
      </dsp:txBody>
      <dsp:txXfrm>
        <a:off x="387469" y="3772370"/>
        <a:ext cx="4963430" cy="532758"/>
      </dsp:txXfrm>
    </dsp:sp>
    <dsp:sp modelId="{E3BDF8E1-49C8-41FD-9CB1-62235E9500D5}">
      <dsp:nvSpPr>
        <dsp:cNvPr id="0" name=""/>
        <dsp:cNvSpPr/>
      </dsp:nvSpPr>
      <dsp:spPr>
        <a:xfrm>
          <a:off x="0" y="4945949"/>
          <a:ext cx="717296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5369678"/>
              <a:satOff val="-15411"/>
              <a:lumOff val="-2467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2BFA8-026F-435C-9A67-E15707F44428}">
      <dsp:nvSpPr>
        <dsp:cNvPr id="0" name=""/>
        <dsp:cNvSpPr/>
      </dsp:nvSpPr>
      <dsp:spPr>
        <a:xfrm>
          <a:off x="358648" y="4650748"/>
          <a:ext cx="5021072" cy="590400"/>
        </a:xfrm>
        <a:prstGeom prst="roundRect">
          <a:avLst/>
        </a:prstGeom>
        <a:gradFill rotWithShape="0">
          <a:gsLst>
            <a:gs pos="0">
              <a:schemeClr val="accent2">
                <a:hueOff val="5369678"/>
                <a:satOff val="-15411"/>
                <a:lumOff val="-2467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369678"/>
                <a:satOff val="-15411"/>
                <a:lumOff val="-2467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369678"/>
                <a:satOff val="-15411"/>
                <a:lumOff val="-2467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785" tIns="0" rIns="18978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DOCENTES INVESTIGADORES</a:t>
          </a:r>
          <a:endParaRPr lang="en-US" sz="2000" kern="1200" dirty="0"/>
        </a:p>
      </dsp:txBody>
      <dsp:txXfrm>
        <a:off x="387469" y="4679569"/>
        <a:ext cx="4963430" cy="532758"/>
      </dsp:txXfrm>
    </dsp:sp>
    <dsp:sp modelId="{40025164-6081-46E1-8E55-45CEA03755CB}">
      <dsp:nvSpPr>
        <dsp:cNvPr id="0" name=""/>
        <dsp:cNvSpPr/>
      </dsp:nvSpPr>
      <dsp:spPr>
        <a:xfrm>
          <a:off x="0" y="5853149"/>
          <a:ext cx="717296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8A50F-A008-4F77-AF8E-BBFC88715D58}">
      <dsp:nvSpPr>
        <dsp:cNvPr id="0" name=""/>
        <dsp:cNvSpPr/>
      </dsp:nvSpPr>
      <dsp:spPr>
        <a:xfrm>
          <a:off x="358648" y="5557949"/>
          <a:ext cx="5021072" cy="59040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785" tIns="0" rIns="18978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CATEGORIA DE LOS INVESTIGADORES</a:t>
          </a:r>
          <a:endParaRPr lang="en-US" sz="2000" kern="1200" dirty="0"/>
        </a:p>
      </dsp:txBody>
      <dsp:txXfrm>
        <a:off x="387469" y="5586770"/>
        <a:ext cx="4963430" cy="532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BC4E5-6B8F-4B0A-8CA0-12BAF39F27E6}">
      <dsp:nvSpPr>
        <dsp:cNvPr id="0" name=""/>
        <dsp:cNvSpPr/>
      </dsp:nvSpPr>
      <dsp:spPr>
        <a:xfrm>
          <a:off x="0" y="11337"/>
          <a:ext cx="7066936" cy="936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b="1" kern="1200" dirty="0">
              <a:latin typeface="+mj-lt"/>
            </a:rPr>
            <a:t>CONTENIDOS</a:t>
          </a:r>
        </a:p>
      </dsp:txBody>
      <dsp:txXfrm>
        <a:off x="45692" y="57029"/>
        <a:ext cx="6975552" cy="844616"/>
      </dsp:txXfrm>
    </dsp:sp>
    <dsp:sp modelId="{2D20C81B-8E4B-4E1B-9523-A907D679F3DB}">
      <dsp:nvSpPr>
        <dsp:cNvPr id="0" name=""/>
        <dsp:cNvSpPr/>
      </dsp:nvSpPr>
      <dsp:spPr>
        <a:xfrm>
          <a:off x="0" y="947337"/>
          <a:ext cx="7066936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37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s-AR" sz="1400" b="1" kern="1200" dirty="0">
              <a:latin typeface="+mj-lt"/>
            </a:rPr>
            <a:t>ANEXO I - Contenidos Curriculares Básicos (acordes a las ORDENANZAS UTN)</a:t>
          </a:r>
          <a:endParaRPr lang="es-AR" sz="1400" kern="1200" dirty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s-AR" sz="1400" b="1" kern="1200" dirty="0">
              <a:latin typeface="+mj-lt"/>
            </a:rPr>
            <a:t>Tributación al perfil del graduado</a:t>
          </a:r>
        </a:p>
      </dsp:txBody>
      <dsp:txXfrm>
        <a:off x="0" y="947337"/>
        <a:ext cx="7066936" cy="828000"/>
      </dsp:txXfrm>
    </dsp:sp>
    <dsp:sp modelId="{C1CDBB50-B7F9-4315-80F3-C15D7513F72F}">
      <dsp:nvSpPr>
        <dsp:cNvPr id="0" name=""/>
        <dsp:cNvSpPr/>
      </dsp:nvSpPr>
      <dsp:spPr>
        <a:xfrm>
          <a:off x="0" y="1775337"/>
          <a:ext cx="7066936" cy="936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b="1" kern="1200" dirty="0">
              <a:latin typeface="+mj-lt"/>
            </a:rPr>
            <a:t>CANTIDAD DE HORAS</a:t>
          </a:r>
        </a:p>
      </dsp:txBody>
      <dsp:txXfrm>
        <a:off x="45692" y="1821029"/>
        <a:ext cx="6975552" cy="844616"/>
      </dsp:txXfrm>
    </dsp:sp>
    <dsp:sp modelId="{D0E0C2EB-C6EC-4519-813F-F63D38BBCBC2}">
      <dsp:nvSpPr>
        <dsp:cNvPr id="0" name=""/>
        <dsp:cNvSpPr/>
      </dsp:nvSpPr>
      <dsp:spPr>
        <a:xfrm>
          <a:off x="0" y="2711337"/>
          <a:ext cx="7066936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37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sz="1400" b="1" kern="1200" dirty="0">
              <a:latin typeface="Arial" panose="020B0604020202020204" pitchFamily="34" charset="0"/>
            </a:rPr>
            <a:t>ANEXO II - Carga Horaria Mínima</a:t>
          </a:r>
          <a:endParaRPr lang="es-AR" sz="1400" kern="1200" dirty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MX" sz="1400" kern="1200" dirty="0">
              <a:latin typeface="+mj-lt"/>
            </a:rPr>
            <a:t>Duración mínima de la carrera: 5 años</a:t>
          </a:r>
          <a:endParaRPr lang="es-AR" sz="1400" kern="1200" dirty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MX" sz="1400" kern="1200" dirty="0">
              <a:latin typeface="+mj-lt"/>
            </a:rPr>
            <a:t>Carga Horaria Mínima de la carrera: 3600 horas</a:t>
          </a:r>
          <a:endParaRPr lang="es-AR" sz="1400" kern="1200" dirty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MX" sz="1400" kern="1200" dirty="0">
              <a:latin typeface="+mj-lt"/>
            </a:rPr>
            <a:t>Cada Bloque de Conocimiento deberá tener, como mínimo:</a:t>
          </a:r>
          <a:endParaRPr lang="es-AR" sz="1400" kern="1200" dirty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endParaRPr lang="es-AR" sz="1400" kern="1200" dirty="0">
            <a:latin typeface="+mj-lt"/>
          </a:endParaRPr>
        </a:p>
      </dsp:txBody>
      <dsp:txXfrm>
        <a:off x="0" y="2711337"/>
        <a:ext cx="7066936" cy="11902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DBB50-B7F9-4315-80F3-C15D7513F72F}">
      <dsp:nvSpPr>
        <dsp:cNvPr id="0" name=""/>
        <dsp:cNvSpPr/>
      </dsp:nvSpPr>
      <dsp:spPr>
        <a:xfrm>
          <a:off x="0" y="289044"/>
          <a:ext cx="7066936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b="1" kern="1200" dirty="0">
              <a:latin typeface="+mj-lt"/>
            </a:rPr>
            <a:t>CANTIDAD DE HORAS</a:t>
          </a:r>
        </a:p>
      </dsp:txBody>
      <dsp:txXfrm>
        <a:off x="59399" y="348443"/>
        <a:ext cx="6948138" cy="1098002"/>
      </dsp:txXfrm>
    </dsp:sp>
    <dsp:sp modelId="{D0E0C2EB-C6EC-4519-813F-F63D38BBCBC2}">
      <dsp:nvSpPr>
        <dsp:cNvPr id="0" name=""/>
        <dsp:cNvSpPr/>
      </dsp:nvSpPr>
      <dsp:spPr>
        <a:xfrm>
          <a:off x="0" y="1505844"/>
          <a:ext cx="7066936" cy="255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375" tIns="17780" rIns="99568" bIns="17780" numCol="1" spcCol="1270" anchor="t" anchorCtr="0">
          <a:noAutofit/>
        </a:bodyPr>
        <a:lstStyle/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AR" sz="1400" kern="1200" dirty="0">
            <a:latin typeface="+mj-lt"/>
          </a:endParaRPr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AR" sz="1400" kern="1200" dirty="0">
            <a:latin typeface="+mj-lt"/>
          </a:endParaRPr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AR" sz="1400" kern="1200" dirty="0">
            <a:latin typeface="+mj-lt"/>
          </a:endParaRPr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MX" sz="1400" b="1" kern="1200" dirty="0">
              <a:latin typeface="Arial" panose="020B0604020202020204" pitchFamily="34" charset="0"/>
            </a:rPr>
            <a:t>ANEXO III - Criterios de Intensidad de la Formación Práctica</a:t>
          </a:r>
          <a:endParaRPr lang="es-AR" sz="1400" kern="1200" dirty="0">
            <a:latin typeface="+mj-lt"/>
          </a:endParaRPr>
        </a:p>
        <a:p>
          <a:pPr marL="0" lvl="1" indent="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MX" sz="1400" kern="1200" dirty="0">
              <a:latin typeface="+mj-lt"/>
            </a:rPr>
            <a:t>La carrera deberá cumplir con un </a:t>
          </a:r>
          <a:r>
            <a:rPr lang="es-MX" sz="1400" b="1" kern="1200" dirty="0">
              <a:solidFill>
                <a:schemeClr val="accent6">
                  <a:lumMod val="75000"/>
                </a:schemeClr>
              </a:solidFill>
              <a:latin typeface="+mj-lt"/>
            </a:rPr>
            <a:t>mínimo de 750 horas de formación práctica, incluyendo un Proyecto Integrador e instancias de Práctica Profesional Supervisada</a:t>
          </a:r>
          <a:r>
            <a:rPr lang="es-MX" sz="1400" kern="1200" dirty="0">
              <a:latin typeface="+mj-lt"/>
            </a:rPr>
            <a:t>, que podrán integrarse en una misma actividad curricular.</a:t>
          </a:r>
          <a:endParaRPr lang="es-AR" sz="1400" kern="1200" dirty="0">
            <a:latin typeface="+mj-lt"/>
          </a:endParaRPr>
        </a:p>
        <a:p>
          <a:pPr marL="0" lvl="1" indent="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MX" sz="1400" kern="1200" dirty="0">
              <a:latin typeface="+mj-lt"/>
            </a:rPr>
            <a:t>Estas 750 horas de formación práctica están incluidas y distribuidas, en la carga horaria total mínima especificada en los Bloques de Conocimiento.</a:t>
          </a:r>
          <a:endParaRPr lang="es-AR" sz="1400" kern="1200" dirty="0">
            <a:latin typeface="+mj-lt"/>
          </a:endParaRP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AR" sz="1400" kern="1200" dirty="0">
            <a:latin typeface="+mj-lt"/>
          </a:endParaRP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endParaRPr lang="es-AR" sz="1400" kern="1200" dirty="0">
            <a:latin typeface="+mj-lt"/>
          </a:endParaRPr>
        </a:p>
      </dsp:txBody>
      <dsp:txXfrm>
        <a:off x="0" y="1505844"/>
        <a:ext cx="7066936" cy="25564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38EA8-F502-4B02-A095-8FFCC4DBE9BC}">
      <dsp:nvSpPr>
        <dsp:cNvPr id="0" name=""/>
        <dsp:cNvSpPr/>
      </dsp:nvSpPr>
      <dsp:spPr>
        <a:xfrm>
          <a:off x="0" y="4445382"/>
          <a:ext cx="7266457" cy="14590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0" i="0" u="none" strike="noStrike" kern="1200" baseline="0" dirty="0">
              <a:latin typeface="+mj-lt"/>
            </a:rPr>
            <a:t>2.3. La carrera justifica que </a:t>
          </a:r>
          <a:r>
            <a:rPr lang="es-MX" sz="2000" b="1" i="0" u="none" strike="noStrike" kern="1200" baseline="0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rPr>
            <a:t>la planta docente reúne el nivel de cualificación requerido para las actividades de formación, acorde con sus objetivos y/o el perfil institucional.</a:t>
          </a:r>
          <a:endParaRPr lang="es-AR" sz="2000" b="1" kern="1200" dirty="0">
            <a:solidFill>
              <a:schemeClr val="accent5">
                <a:lumMod val="60000"/>
                <a:lumOff val="40000"/>
              </a:schemeClr>
            </a:solidFill>
            <a:latin typeface="+mj-lt"/>
          </a:endParaRPr>
        </a:p>
      </dsp:txBody>
      <dsp:txXfrm>
        <a:off x="0" y="4445382"/>
        <a:ext cx="7266457" cy="1459073"/>
      </dsp:txXfrm>
    </dsp:sp>
    <dsp:sp modelId="{676093EC-7038-4F50-97D7-CFD4655A4E9C}">
      <dsp:nvSpPr>
        <dsp:cNvPr id="0" name=""/>
        <dsp:cNvSpPr/>
      </dsp:nvSpPr>
      <dsp:spPr>
        <a:xfrm rot="10800000">
          <a:off x="0" y="2223213"/>
          <a:ext cx="7266457" cy="224405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0" i="0" u="none" strike="noStrike" kern="1200" baseline="0" dirty="0">
              <a:latin typeface="+mj-lt"/>
            </a:rPr>
            <a:t>2.2. La carrera justifica que la </a:t>
          </a:r>
          <a:r>
            <a:rPr lang="es-MX" sz="2000" b="1" i="0" u="none" strike="noStrike" kern="1200" baseline="0" dirty="0">
              <a:solidFill>
                <a:srgbClr val="FFFF00"/>
              </a:solidFill>
              <a:latin typeface="+mj-lt"/>
            </a:rPr>
            <a:t>cantidad y la dedicación del cuerpo académico son acordes a las actividades de formación </a:t>
          </a:r>
          <a:r>
            <a:rPr lang="es-AR" sz="2000" b="1" i="0" u="none" strike="noStrike" kern="1200" baseline="0" dirty="0">
              <a:solidFill>
                <a:srgbClr val="FFFF00"/>
              </a:solidFill>
              <a:latin typeface="+mj-lt"/>
            </a:rPr>
            <a:t>de la carrera.</a:t>
          </a:r>
          <a:endParaRPr lang="es-AR" sz="2000" kern="1200" dirty="0">
            <a:solidFill>
              <a:srgbClr val="FFFF00"/>
            </a:solidFill>
            <a:latin typeface="+mj-lt"/>
          </a:endParaRPr>
        </a:p>
      </dsp:txBody>
      <dsp:txXfrm rot="10800000">
        <a:off x="0" y="2223213"/>
        <a:ext cx="7266457" cy="1458120"/>
      </dsp:txXfrm>
    </dsp:sp>
    <dsp:sp modelId="{71E6B0F4-ED85-4957-B980-83A4885DDBED}">
      <dsp:nvSpPr>
        <dsp:cNvPr id="0" name=""/>
        <dsp:cNvSpPr/>
      </dsp:nvSpPr>
      <dsp:spPr>
        <a:xfrm rot="10800000">
          <a:off x="0" y="1043"/>
          <a:ext cx="7266457" cy="224405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0" i="0" u="none" strike="noStrike" kern="1200" baseline="0" dirty="0">
              <a:latin typeface="+mj-lt"/>
            </a:rPr>
            <a:t>2.1. La carrera cuenta, por sí misma o como parte de una unidad mayor, con </a:t>
          </a:r>
          <a:r>
            <a:rPr lang="es-MX" sz="2000" b="1" i="0" u="none" strike="noStrike" kern="1200" baseline="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</a:rPr>
            <a:t>procedimientos, mecanismos, normas y criterios utilizados para la selección, ingreso, permanencia y promoción del cuerpo académico de la carrera</a:t>
          </a:r>
          <a:r>
            <a:rPr lang="es-MX" sz="2000" b="0" i="0" u="none" strike="noStrike" kern="1200" baseline="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</a:rPr>
            <a:t>.</a:t>
          </a:r>
          <a:endParaRPr lang="es-AR" sz="2000" b="0" kern="1200" dirty="0">
            <a:solidFill>
              <a:schemeClr val="accent1">
                <a:lumMod val="40000"/>
                <a:lumOff val="60000"/>
              </a:schemeClr>
            </a:solidFill>
            <a:latin typeface="+mj-lt"/>
          </a:endParaRPr>
        </a:p>
      </dsp:txBody>
      <dsp:txXfrm rot="10800000">
        <a:off x="0" y="1043"/>
        <a:ext cx="7266457" cy="1458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7871C-9358-45A0-B9AC-3D0219459B77}" type="datetimeFigureOut">
              <a:rPr lang="es-AR" smtClean="0"/>
              <a:t>25/9/2024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F60F7-E58C-4396-93C0-61EAE758D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1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F60F7-E58C-4396-93C0-61EAE758DE4F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960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F60F7-E58C-4396-93C0-61EAE758DE4F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573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6A0B4-7AD3-3EF1-8469-861CB3ED7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E621AC-C5C5-C9A0-C259-8E6180E74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D9C95B-B0DF-E774-B4CB-F43E4264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7B01-CC30-4785-B7EC-0EDEC39CF248}" type="datetimeFigureOut">
              <a:rPr lang="es-AR" smtClean="0"/>
              <a:t>25/9/2024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2FD6A3-2F2F-C9A8-AB88-E893768A9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F61459-D2C2-4A45-EBFB-CB934916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575-4E7C-4D9C-A0DD-098738F62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680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5A4B1-65AB-19DF-46AF-A3A9EF0B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B88539-238F-D082-218B-68CE3AE99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84C1FE-61A1-A644-E117-0C6C76B2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7B01-CC30-4785-B7EC-0EDEC39CF248}" type="datetimeFigureOut">
              <a:rPr lang="es-AR" smtClean="0"/>
              <a:t>25/9/2024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647EEC-CA29-F737-13BF-F4FB670F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2D4397-A992-1175-1622-874C9868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575-4E7C-4D9C-A0DD-098738F62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560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95671F-175F-AC18-E5EF-2E54B0391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A5056B-C935-582B-593E-CC7DD728D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7E1E42-6F68-167A-A394-C3BD38C3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7B01-CC30-4785-B7EC-0EDEC39CF248}" type="datetimeFigureOut">
              <a:rPr lang="es-AR" smtClean="0"/>
              <a:t>25/9/2024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7BD6DF-6863-245A-C6A9-981DEDAC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1EF47B-0ECF-0E1A-0A83-DFAAEB28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575-4E7C-4D9C-A0DD-098738F62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514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176AF-25B1-EA23-A940-AF829009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E7987-ACF5-73B9-DB3C-79FE0990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93BE9-5BB1-8B0F-9D61-9D26DB4C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7B01-CC30-4785-B7EC-0EDEC39CF248}" type="datetimeFigureOut">
              <a:rPr lang="es-AR" smtClean="0"/>
              <a:t>25/9/2024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00A34B-3018-B93E-4F58-BA4EDAB7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0B4FF7-2CA2-56CE-55C9-E4FFDB7F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575-4E7C-4D9C-A0DD-098738F62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218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095F1-DC88-1950-B4FD-2A78E896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539177-2C86-F595-82D8-62C237EAE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9AB2E8-0DFE-50E9-BB31-05C528CC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7B01-CC30-4785-B7EC-0EDEC39CF248}" type="datetimeFigureOut">
              <a:rPr lang="es-AR" smtClean="0"/>
              <a:t>25/9/2024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9B4A0-9116-1BED-E893-EA669E4E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6B7434-74B7-8851-BEAF-D09307E8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575-4E7C-4D9C-A0DD-098738F62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242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2FF0A-94E7-673F-5B42-AA1AAD95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3319EE-CBEA-C8BD-F7F5-C24FFF0A7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A2ACBC-78FF-3C19-06DC-C92095385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9E565F-0E88-5700-A449-8E3A7CBD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7B01-CC30-4785-B7EC-0EDEC39CF248}" type="datetimeFigureOut">
              <a:rPr lang="es-AR" smtClean="0"/>
              <a:t>25/9/2024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1173F3-C009-1859-45F6-0AD6380C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47FFD1-9633-EC43-0615-63287A64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575-4E7C-4D9C-A0DD-098738F62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886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22C82-E452-A5E7-0A6B-685A59A7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D63EF2-2BAF-F881-7DE3-96903BCA8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F4FCDC-B83B-D45A-EAA7-782B801B2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D699B4-5E1C-5C4B-17C6-B7145EF0B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A5C2B3-150F-CA43-0D49-72BA525DF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1D8F5A4-C347-900D-A002-3F890571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7B01-CC30-4785-B7EC-0EDEC39CF248}" type="datetimeFigureOut">
              <a:rPr lang="es-AR" smtClean="0"/>
              <a:t>25/9/2024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131ABA-A1F2-1B03-E5F8-A669565B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F98679-7D7F-F51E-2CA3-41BA8894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575-4E7C-4D9C-A0DD-098738F62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438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3453E-A340-7558-909E-62B6168D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02DBFD-6083-79B8-764A-88BCC07C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7B01-CC30-4785-B7EC-0EDEC39CF248}" type="datetimeFigureOut">
              <a:rPr lang="es-AR" smtClean="0"/>
              <a:t>25/9/2024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CF47B1-D3B6-13E1-1C40-470CE2A3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39C3CF5-11E7-A172-E7CF-5E69123B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575-4E7C-4D9C-A0DD-098738F62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929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5774D2-845A-9029-99DF-2DD1D300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7B01-CC30-4785-B7EC-0EDEC39CF248}" type="datetimeFigureOut">
              <a:rPr lang="es-AR" smtClean="0"/>
              <a:t>25/9/2024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F2476C-FB97-9110-1488-051A082F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877EBB-FC92-1CA7-68B6-24C87B5B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575-4E7C-4D9C-A0DD-098738F62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459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B4040-DB79-A77C-27D1-FE1BB2CB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1A3EF4-CE5D-CD7A-E4C8-4AE9FD24C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02D9BC-0FDE-3EF0-CE0D-F5FA18CE8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3D3D5A-5F3E-D557-4C59-A8D2C2D4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7B01-CC30-4785-B7EC-0EDEC39CF248}" type="datetimeFigureOut">
              <a:rPr lang="es-AR" smtClean="0"/>
              <a:t>25/9/2024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E6CACA-EC28-A796-5B57-6019EC60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7C4498-3D4E-91A3-7DA6-0AC71CB3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575-4E7C-4D9C-A0DD-098738F62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291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B6E3E-40F5-6698-8245-458A8BC8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9258FE-BEA8-7D45-881C-325B24A08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DD5142-BB8A-292F-203A-D1686A82E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A82E1A-1418-0DE7-3B8F-59501E45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7B01-CC30-4785-B7EC-0EDEC39CF248}" type="datetimeFigureOut">
              <a:rPr lang="es-AR" smtClean="0"/>
              <a:t>25/9/2024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CD175F-D702-DEF4-C1A1-B7EB78B2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5543EA-72ED-C6B3-3E80-2CFD64EC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575-4E7C-4D9C-A0DD-098738F62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006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C1655C-7C08-C242-A964-8DC051A00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B17A01-CC15-5D76-AA0C-D546E72DC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75BBE9-5B2E-1969-D12B-172484B30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067B01-CC30-4785-B7EC-0EDEC39CF248}" type="datetimeFigureOut">
              <a:rPr lang="es-AR" smtClean="0"/>
              <a:t>25/9/2024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EA4A1-20D3-EBB9-A411-0AF0F5728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877386-70DF-6202-488B-AF033576F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3F0575-4E7C-4D9C-A0DD-098738F62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889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2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Un grupo de personas sentadas alrededor de una mesa&#10;&#10;Descripción generada automáticamente">
            <a:extLst>
              <a:ext uri="{FF2B5EF4-FFF2-40B4-BE49-F238E27FC236}">
                <a16:creationId xmlns:a16="http://schemas.microsoft.com/office/drawing/2014/main" id="{5F41DBAD-2A1E-D554-C28D-C9A73289E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37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21AFF89-7D67-E790-4F7F-D9379EEE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spc="3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F0502020204030204" pitchFamily="34" charset="0"/>
              </a:rPr>
              <a:t>ACREDITACIÓN </a:t>
            </a:r>
            <a:br>
              <a:rPr lang="en-US" sz="4000" spc="3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F0502020204030204" pitchFamily="34" charset="0"/>
              </a:rPr>
            </a:br>
            <a:r>
              <a:rPr lang="en-US" sz="4000" spc="3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F0502020204030204" pitchFamily="34" charset="0"/>
              </a:rPr>
              <a:t>Y EL VALOR </a:t>
            </a:r>
            <a:br>
              <a:rPr lang="en-US" sz="4000" spc="3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F0502020204030204" pitchFamily="34" charset="0"/>
              </a:rPr>
            </a:br>
            <a:r>
              <a:rPr lang="en-US" sz="4000" spc="3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F0502020204030204" pitchFamily="34" charset="0"/>
              </a:rPr>
              <a:t>DE LA PLANIFICACIÓN </a:t>
            </a:r>
            <a:br>
              <a:rPr lang="en-US" sz="4000" spc="3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F0502020204030204" pitchFamily="34" charset="0"/>
              </a:rPr>
            </a:br>
            <a:r>
              <a:rPr lang="en-US" sz="4000" spc="3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F0502020204030204" pitchFamily="34" charset="0"/>
              </a:rPr>
              <a:t>DE CÁTEDRA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FCD9BF3-3A1D-CD44-E24B-E054881A2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040" y="4676872"/>
            <a:ext cx="2054029" cy="196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2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5AA9E78-569B-1DAB-BA0C-40946801C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6" y="3092398"/>
            <a:ext cx="3825572" cy="693480"/>
          </a:xfrm>
          <a:prstGeom prst="rect">
            <a:avLst/>
          </a:prstGeom>
        </p:spPr>
      </p:pic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37D45EC5-C4EB-69F7-FEFD-6919C27BC9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3570478"/>
              </p:ext>
            </p:extLst>
          </p:nvPr>
        </p:nvGraphicFramePr>
        <p:xfrm>
          <a:off x="5041903" y="511388"/>
          <a:ext cx="6400800" cy="4914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Rectángulo 15">
            <a:extLst>
              <a:ext uri="{FF2B5EF4-FFF2-40B4-BE49-F238E27FC236}">
                <a16:creationId xmlns:a16="http://schemas.microsoft.com/office/drawing/2014/main" id="{95BAE272-457C-9FC3-B2DB-E6A5F8BD9FE5}"/>
              </a:ext>
            </a:extLst>
          </p:cNvPr>
          <p:cNvSpPr/>
          <p:nvPr/>
        </p:nvSpPr>
        <p:spPr>
          <a:xfrm>
            <a:off x="5041903" y="5607005"/>
            <a:ext cx="1759297" cy="5061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Asignaturas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19C247C-51A3-8B7E-7BCD-50BF87E4CD75}"/>
              </a:ext>
            </a:extLst>
          </p:cNvPr>
          <p:cNvSpPr/>
          <p:nvPr/>
        </p:nvSpPr>
        <p:spPr>
          <a:xfrm>
            <a:off x="7362654" y="5603848"/>
            <a:ext cx="1759297" cy="5061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Investigación</a:t>
            </a:r>
          </a:p>
        </p:txBody>
      </p:sp>
      <p:sp>
        <p:nvSpPr>
          <p:cNvPr id="30" name="Doble onda 29">
            <a:extLst>
              <a:ext uri="{FF2B5EF4-FFF2-40B4-BE49-F238E27FC236}">
                <a16:creationId xmlns:a16="http://schemas.microsoft.com/office/drawing/2014/main" id="{0F3E1FB9-CB90-F9CE-295E-2CDB8926BE73}"/>
              </a:ext>
            </a:extLst>
          </p:cNvPr>
          <p:cNvSpPr/>
          <p:nvPr/>
        </p:nvSpPr>
        <p:spPr>
          <a:xfrm>
            <a:off x="8878569" y="1360118"/>
            <a:ext cx="2458720" cy="335280"/>
          </a:xfrm>
          <a:prstGeom prst="doubleWav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>
                <a:solidFill>
                  <a:schemeClr val="tx1"/>
                </a:solidFill>
                <a:latin typeface="+mj-lt"/>
              </a:rPr>
              <a:t>realizado únicamente 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7C3617D-BDE4-93D8-237B-634C22969BC1}"/>
              </a:ext>
            </a:extLst>
          </p:cNvPr>
          <p:cNvSpPr/>
          <p:nvPr/>
        </p:nvSpPr>
        <p:spPr>
          <a:xfrm>
            <a:off x="9683406" y="5603848"/>
            <a:ext cx="1759297" cy="5061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Vinculación</a:t>
            </a:r>
          </a:p>
        </p:txBody>
      </p:sp>
      <p:sp>
        <p:nvSpPr>
          <p:cNvPr id="32" name="Doble onda 31">
            <a:extLst>
              <a:ext uri="{FF2B5EF4-FFF2-40B4-BE49-F238E27FC236}">
                <a16:creationId xmlns:a16="http://schemas.microsoft.com/office/drawing/2014/main" id="{347218CC-56BA-B448-AA4E-C70470D151E9}"/>
              </a:ext>
            </a:extLst>
          </p:cNvPr>
          <p:cNvSpPr/>
          <p:nvPr/>
        </p:nvSpPr>
        <p:spPr>
          <a:xfrm>
            <a:off x="5236615" y="1676465"/>
            <a:ext cx="1718769" cy="335280"/>
          </a:xfrm>
          <a:prstGeom prst="doubleWav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>
                <a:solidFill>
                  <a:schemeClr val="tx1"/>
                </a:solidFill>
                <a:latin typeface="+mj-lt"/>
              </a:rPr>
              <a:t>por el docente</a:t>
            </a:r>
          </a:p>
        </p:txBody>
      </p:sp>
      <p:sp>
        <p:nvSpPr>
          <p:cNvPr id="34" name="Doble onda 33">
            <a:extLst>
              <a:ext uri="{FF2B5EF4-FFF2-40B4-BE49-F238E27FC236}">
                <a16:creationId xmlns:a16="http://schemas.microsoft.com/office/drawing/2014/main" id="{24A912C4-6989-9668-71D9-D7CA163E3D66}"/>
              </a:ext>
            </a:extLst>
          </p:cNvPr>
          <p:cNvSpPr/>
          <p:nvPr/>
        </p:nvSpPr>
        <p:spPr>
          <a:xfrm>
            <a:off x="6113623" y="4265878"/>
            <a:ext cx="3008328" cy="335280"/>
          </a:xfrm>
          <a:prstGeom prst="doubleWav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>
                <a:solidFill>
                  <a:schemeClr val="tx1"/>
                </a:solidFill>
                <a:latin typeface="+mj-lt"/>
              </a:rPr>
              <a:t>revisar las vinculaciones</a:t>
            </a:r>
          </a:p>
        </p:txBody>
      </p:sp>
      <p:sp>
        <p:nvSpPr>
          <p:cNvPr id="35" name="Doble onda 34">
            <a:extLst>
              <a:ext uri="{FF2B5EF4-FFF2-40B4-BE49-F238E27FC236}">
                <a16:creationId xmlns:a16="http://schemas.microsoft.com/office/drawing/2014/main" id="{8AEA0FEA-0796-1A58-8A6B-03D953E38A0B}"/>
              </a:ext>
            </a:extLst>
          </p:cNvPr>
          <p:cNvSpPr/>
          <p:nvPr/>
        </p:nvSpPr>
        <p:spPr>
          <a:xfrm>
            <a:off x="6955384" y="4841525"/>
            <a:ext cx="2645816" cy="335280"/>
          </a:xfrm>
          <a:prstGeom prst="doubleWav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>
                <a:solidFill>
                  <a:schemeClr val="tx1"/>
                </a:solidFill>
                <a:latin typeface="+mj-lt"/>
              </a:rPr>
              <a:t>deben ser aprobadas</a:t>
            </a:r>
          </a:p>
        </p:txBody>
      </p:sp>
    </p:spTree>
    <p:extLst>
      <p:ext uri="{BB962C8B-B14F-4D97-AF65-F5344CB8AC3E}">
        <p14:creationId xmlns:p14="http://schemas.microsoft.com/office/powerpoint/2010/main" val="345268222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8B61E94-20B3-69BC-EBBF-F5531AD11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19" y="792480"/>
            <a:ext cx="11508319" cy="5552761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53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964DB7-25FA-2A68-060D-DBC540B7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AR" sz="4000" dirty="0">
                <a:solidFill>
                  <a:srgbClr val="FFFFFF"/>
                </a:solidFill>
              </a:rPr>
              <a:t>Impacto en la carrera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4F126E5-1064-9D9C-F6BA-51B033B5D0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894286"/>
              </p:ext>
            </p:extLst>
          </p:nvPr>
        </p:nvGraphicFramePr>
        <p:xfrm>
          <a:off x="4754880" y="396240"/>
          <a:ext cx="7172960" cy="6471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627458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157EE9-F480-8AC2-3094-A8FA78E2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AR" sz="3700">
                <a:solidFill>
                  <a:srgbClr val="FFFFFF"/>
                </a:solidFill>
              </a:rPr>
              <a:t>Planificaciones de cátedra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AE6536ED-4CFD-35E5-CA8D-65BFE3EF7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720382"/>
              </p:ext>
            </p:extLst>
          </p:nvPr>
        </p:nvGraphicFramePr>
        <p:xfrm>
          <a:off x="4504548" y="443091"/>
          <a:ext cx="7066936" cy="391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Imagen 12" descr="Tabla&#10;&#10;Descripción generada automáticamente">
            <a:extLst>
              <a:ext uri="{FF2B5EF4-FFF2-40B4-BE49-F238E27FC236}">
                <a16:creationId xmlns:a16="http://schemas.microsoft.com/office/drawing/2014/main" id="{AC049D87-6CC5-8FD0-F4F9-0219404CBD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5"/>
          <a:stretch/>
        </p:blipFill>
        <p:spPr>
          <a:xfrm>
            <a:off x="4622784" y="4200374"/>
            <a:ext cx="6848990" cy="246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5091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157EE9-F480-8AC2-3094-A8FA78E2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AR" sz="3700">
                <a:solidFill>
                  <a:srgbClr val="FFFFFF"/>
                </a:solidFill>
              </a:rPr>
              <a:t>Planificaciones de cátedra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AE6536ED-4CFD-35E5-CA8D-65BFE3EF7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986057"/>
              </p:ext>
            </p:extLst>
          </p:nvPr>
        </p:nvGraphicFramePr>
        <p:xfrm>
          <a:off x="4504548" y="1319380"/>
          <a:ext cx="706693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297327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FA4D613-4ABE-E304-0A99-5CAD73916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58" y="195465"/>
            <a:ext cx="10256450" cy="43077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898EB1F-BFE2-BC4C-CA32-84EB08A3D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42" y="3027480"/>
            <a:ext cx="10996613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9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157EE9-F480-8AC2-3094-A8FA78E2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Autoevaluaciones</a:t>
            </a:r>
            <a:r>
              <a:rPr lang="en-US" sz="4000" dirty="0">
                <a:solidFill>
                  <a:srgbClr val="FFFFFF"/>
                </a:solidFill>
              </a:rPr>
              <a:t> FAC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2FE8488-41D9-0A94-8684-6C78C34A3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3" y="1822348"/>
            <a:ext cx="11327549" cy="252038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7BC39E6-264C-92E1-C0EE-4353BA6F1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68" y="4342728"/>
            <a:ext cx="7445385" cy="43437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F259034-6041-383F-AB9E-DB430EA6FC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" t="20833" r="760"/>
          <a:stretch/>
        </p:blipFill>
        <p:spPr>
          <a:xfrm>
            <a:off x="593668" y="4914364"/>
            <a:ext cx="10595442" cy="434378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E2474E4-27E5-060A-9406-A94A8867B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68" y="5486000"/>
            <a:ext cx="10188823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4589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F9169D-9FD8-8403-9265-371CE429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569" y="626639"/>
            <a:ext cx="4840010" cy="1807305"/>
          </a:xfrm>
        </p:spPr>
        <p:txBody>
          <a:bodyPr>
            <a:normAutofit/>
          </a:bodyPr>
          <a:lstStyle/>
          <a:p>
            <a:r>
              <a:rPr lang="es-A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VISITA DE PARES EVALUADORES</a:t>
            </a:r>
          </a:p>
        </p:txBody>
      </p:sp>
      <p:pic>
        <p:nvPicPr>
          <p:cNvPr id="5" name="Imagen 4" descr="Un tren pasando en vías al lado de un edificio&#10;&#10;Descripción generada automáticamente con confianza media">
            <a:extLst>
              <a:ext uri="{FF2B5EF4-FFF2-40B4-BE49-F238E27FC236}">
                <a16:creationId xmlns:a16="http://schemas.microsoft.com/office/drawing/2014/main" id="{783FDB11-95C3-4B75-4FD7-2B8116B6E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7" r="14778" b="2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37A3B-3447-E39B-3ECD-CAC7A799F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4828" y="3060583"/>
            <a:ext cx="5739172" cy="2909263"/>
          </a:xfrm>
        </p:spPr>
        <p:txBody>
          <a:bodyPr>
            <a:normAutofit/>
          </a:bodyPr>
          <a:lstStyle/>
          <a:p>
            <a:pPr marL="355600" indent="-355600" algn="just">
              <a:buClr>
                <a:srgbClr val="00B050"/>
              </a:buClr>
              <a:buFont typeface="Wingdings" panose="05000000000000000000" pitchFamily="2" charset="2"/>
              <a:buChar char="ü"/>
              <a:tabLst>
                <a:tab pos="355600" algn="l"/>
              </a:tabLst>
            </a:pPr>
            <a:r>
              <a:rPr lang="es-AR" sz="2400" dirty="0">
                <a:latin typeface="+mj-lt"/>
              </a:rPr>
              <a:t>Agenda de visitas (virtual)</a:t>
            </a:r>
          </a:p>
          <a:p>
            <a:pPr marL="355600" indent="-355600" algn="just">
              <a:buClr>
                <a:srgbClr val="00B050"/>
              </a:buClr>
              <a:buFont typeface="Wingdings" panose="05000000000000000000" pitchFamily="2" charset="2"/>
              <a:buChar char="ü"/>
              <a:tabLst>
                <a:tab pos="355600" algn="l"/>
              </a:tabLst>
            </a:pPr>
            <a:r>
              <a:rPr lang="es-AR" sz="2400" dirty="0">
                <a:latin typeface="+mj-lt"/>
              </a:rPr>
              <a:t>Entrevista (sólo docentes)</a:t>
            </a:r>
          </a:p>
          <a:p>
            <a:pPr marL="355600" indent="-355600" algn="just">
              <a:buClr>
                <a:srgbClr val="00B050"/>
              </a:buClr>
              <a:buFont typeface="Wingdings" panose="05000000000000000000" pitchFamily="2" charset="2"/>
              <a:buChar char="ü"/>
              <a:tabLst>
                <a:tab pos="355600" algn="l"/>
              </a:tabLst>
            </a:pPr>
            <a:r>
              <a:rPr lang="es-AR" sz="2400" dirty="0">
                <a:latin typeface="+mj-lt"/>
              </a:rPr>
              <a:t>Entrevista a responsables de laboratorios</a:t>
            </a:r>
          </a:p>
          <a:p>
            <a:pPr marL="355600" indent="-355600" algn="just">
              <a:buClr>
                <a:srgbClr val="00B050"/>
              </a:buClr>
              <a:buFont typeface="Wingdings" panose="05000000000000000000" pitchFamily="2" charset="2"/>
              <a:buChar char="ü"/>
              <a:tabLst>
                <a:tab pos="355600" algn="l"/>
              </a:tabLst>
            </a:pPr>
            <a:r>
              <a:rPr lang="es-AR" sz="2400" dirty="0">
                <a:latin typeface="+mj-lt"/>
              </a:rPr>
              <a:t>Documentación respaldatoria (guía de TP, instancias evaluativas, tesinas, tesis</a:t>
            </a:r>
          </a:p>
          <a:p>
            <a:pPr marL="355600" indent="-355600" algn="just">
              <a:buClr>
                <a:srgbClr val="00B050"/>
              </a:buClr>
              <a:buFont typeface="Wingdings" panose="05000000000000000000" pitchFamily="2" charset="2"/>
              <a:buChar char="ü"/>
              <a:tabLst>
                <a:tab pos="355600" algn="l"/>
              </a:tabLst>
            </a:pPr>
            <a:r>
              <a:rPr lang="es-MX" sz="2400" b="0" i="0" u="none" strike="noStrike" baseline="0" dirty="0">
                <a:latin typeface="+mj-lt"/>
              </a:rPr>
              <a:t> </a:t>
            </a:r>
            <a:r>
              <a:rPr lang="es-MX" sz="2400" dirty="0">
                <a:latin typeface="+mj-lt"/>
              </a:rPr>
              <a:t>Comisión de Seguimiento del Plan de Estudios</a:t>
            </a:r>
            <a:endParaRPr lang="es-A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252168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336EA1-167B-8530-3A1C-9CC9A04E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745389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MX" sz="3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ANEXO IV  Estándares para la Acreditación</a:t>
            </a:r>
            <a:br>
              <a:rPr lang="es-MX" sz="3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MX" sz="3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Condiciones para la Actividad Docente</a:t>
            </a:r>
            <a:endParaRPr lang="es-AR" sz="2400" dirty="0">
              <a:solidFill>
                <a:srgbClr val="FFFFFF"/>
              </a:solidFill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9058E75-491F-9458-11F2-CD17140F0E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84915"/>
              </p:ext>
            </p:extLst>
          </p:nvPr>
        </p:nvGraphicFramePr>
        <p:xfrm>
          <a:off x="4520939" y="511388"/>
          <a:ext cx="7266457" cy="590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7694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336EA1-167B-8530-3A1C-9CC9A04E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745389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MX" sz="3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ANEXO IV  Estándares para la Acreditación</a:t>
            </a:r>
            <a:br>
              <a:rPr lang="es-MX" sz="3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MX" sz="3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Condiciones para la Actividad Docente</a:t>
            </a:r>
            <a:endParaRPr lang="es-AR" sz="2400" dirty="0">
              <a:solidFill>
                <a:srgbClr val="FFFFFF"/>
              </a:solidFill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9058E75-491F-9458-11F2-CD17140F0E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8835780"/>
              </p:ext>
            </p:extLst>
          </p:nvPr>
        </p:nvGraphicFramePr>
        <p:xfrm>
          <a:off x="4319198" y="332506"/>
          <a:ext cx="7572132" cy="6213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805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B6143E-1175-7BD5-B57D-EEC51896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s-ES" sz="2800" dirty="0">
                <a:solidFill>
                  <a:srgbClr val="FFFFFF"/>
                </a:solidFill>
              </a:rPr>
              <a:t>Te invitamos durante la charla a exponer las preguntas que se ocurran aquí: </a:t>
            </a:r>
            <a:endParaRPr lang="es-AR" sz="2800" dirty="0">
              <a:solidFill>
                <a:srgbClr val="FFFFFF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D68EA4-95B1-5195-5782-B608CF92A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788" y="224191"/>
            <a:ext cx="3093958" cy="34861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CC8515E-BDE2-A188-5BBA-D2C8AA2ED421}"/>
              </a:ext>
            </a:extLst>
          </p:cNvPr>
          <p:cNvSpPr txBox="1"/>
          <p:nvPr/>
        </p:nvSpPr>
        <p:spPr>
          <a:xfrm>
            <a:off x="4277308" y="3923172"/>
            <a:ext cx="3499104" cy="196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800" b="1" dirty="0"/>
              <a:t>mentimeter.com</a:t>
            </a:r>
          </a:p>
          <a:p>
            <a:pPr algn="ctr">
              <a:lnSpc>
                <a:spcPct val="150000"/>
              </a:lnSpc>
            </a:pPr>
            <a:r>
              <a:rPr lang="es-ES" sz="2800" b="1" dirty="0"/>
              <a:t>Código de acceso: 46746207</a:t>
            </a:r>
            <a:endParaRPr lang="es-AR" sz="2800" b="1" dirty="0"/>
          </a:p>
        </p:txBody>
      </p:sp>
      <p:pic>
        <p:nvPicPr>
          <p:cNvPr id="6" name="Imagen 5" descr="Código QR&#10;&#10;Descripción generada automáticamente">
            <a:extLst>
              <a:ext uri="{FF2B5EF4-FFF2-40B4-BE49-F238E27FC236}">
                <a16:creationId xmlns:a16="http://schemas.microsoft.com/office/drawing/2014/main" id="{C46DEBAA-E61C-D3AC-FC19-47AB8A6ED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693" y="3418286"/>
            <a:ext cx="3215523" cy="321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3596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88A1F-02D4-6CAC-B2B4-12681F61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8473"/>
            <a:ext cx="10515600" cy="1325563"/>
          </a:xfrm>
        </p:spPr>
        <p:txBody>
          <a:bodyPr/>
          <a:lstStyle/>
          <a:p>
            <a:r>
              <a:rPr lang="es-E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Evidencias de aprendizaje</a:t>
            </a:r>
            <a:endParaRPr lang="es-AR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114C66-B167-EC79-5AF2-C61AC0E7F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100" y="1672432"/>
            <a:ext cx="4610100" cy="2270125"/>
          </a:xfrm>
        </p:spPr>
        <p:txBody>
          <a:bodyPr/>
          <a:lstStyle/>
          <a:p>
            <a:r>
              <a:rPr lang="es-ES" dirty="0"/>
              <a:t>Objetivos</a:t>
            </a:r>
          </a:p>
          <a:p>
            <a:r>
              <a:rPr lang="es-ES" dirty="0"/>
              <a:t>Resultados de aprendizaje</a:t>
            </a:r>
          </a:p>
          <a:p>
            <a:r>
              <a:rPr lang="es-ES" dirty="0"/>
              <a:t>Estrategias de enseñanza </a:t>
            </a:r>
          </a:p>
          <a:p>
            <a:r>
              <a:rPr lang="es-ES" dirty="0"/>
              <a:t>Evaluación</a:t>
            </a:r>
            <a:endParaRPr lang="es-A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BBE15DE-914E-5A33-23C3-6AA7A27C2AA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0" i="0" u="none" strike="noStrike" kern="1200" cap="none" spc="0" normalizeH="0" baseline="0" noProof="0" dirty="0">
                <a:ln>
                  <a:noFill/>
                </a:ln>
                <a:solidFill>
                  <a:srgbClr val="15608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ptos Display" panose="02110004020202020204"/>
                <a:ea typeface="+mj-ea"/>
                <a:cs typeface="+mj-cs"/>
              </a:rPr>
              <a:t>Coherencia</a:t>
            </a: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 </a:t>
            </a:r>
            <a:r>
              <a:rPr kumimoji="0" lang="es-ES" sz="4000" b="0" i="0" u="none" strike="noStrike" kern="1200" cap="none" spc="0" normalizeH="0" baseline="0" noProof="0" dirty="0">
                <a:ln>
                  <a:noFill/>
                </a:ln>
                <a:solidFill>
                  <a:srgbClr val="15608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ptos Display" panose="02110004020202020204"/>
                <a:ea typeface="+mj-ea"/>
                <a:cs typeface="+mj-cs"/>
              </a:rPr>
              <a:t>interna de la planificación</a:t>
            </a:r>
            <a:endParaRPr kumimoji="0" lang="es-AR" sz="4000" b="0" i="0" u="none" strike="noStrike" kern="1200" cap="none" spc="0" normalizeH="0" baseline="0" noProof="0" dirty="0">
              <a:ln>
                <a:noFill/>
              </a:ln>
              <a:solidFill>
                <a:srgbClr val="156082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ptos Display" panose="02110004020202020204"/>
              <a:ea typeface="+mj-ea"/>
              <a:cs typeface="+mj-cs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8198346-9386-9415-597E-133E826AC351}"/>
              </a:ext>
            </a:extLst>
          </p:cNvPr>
          <p:cNvSpPr txBox="1">
            <a:spLocks/>
          </p:cNvSpPr>
          <p:nvPr/>
        </p:nvSpPr>
        <p:spPr>
          <a:xfrm>
            <a:off x="838200" y="48133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0" i="0" u="none" strike="noStrike" kern="1200" cap="none" spc="0" normalizeH="0" baseline="0" noProof="0" dirty="0">
                <a:ln>
                  <a:noFill/>
                </a:ln>
                <a:solidFill>
                  <a:srgbClr val="15608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ptos Display" panose="02110004020202020204"/>
                <a:ea typeface="+mj-ea"/>
                <a:cs typeface="+mj-cs"/>
              </a:rPr>
              <a:t>Mejora continua</a:t>
            </a:r>
            <a:endParaRPr kumimoji="0" lang="es-AR" sz="4000" b="0" i="0" u="none" strike="noStrike" kern="1200" cap="none" spc="0" normalizeH="0" baseline="0" noProof="0" dirty="0">
              <a:ln>
                <a:noFill/>
              </a:ln>
              <a:solidFill>
                <a:srgbClr val="156082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ptos Display" panose="0211000402020202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58120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DAC315B-B432-5369-747E-F70E69152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05" y="263655"/>
            <a:ext cx="6440316" cy="565330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57D7496-DD66-B52C-820A-4C2D1999F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136" y="677482"/>
            <a:ext cx="4879559" cy="154613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E3D9C3F-3EE5-075A-5636-BF13A15B64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" r="57306" b="-19919"/>
          <a:stretch/>
        </p:blipFill>
        <p:spPr>
          <a:xfrm>
            <a:off x="6999836" y="2338243"/>
            <a:ext cx="5017386" cy="157841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44AC166-60E3-AFC7-8F5D-EDF6F977E6E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9048" t="-9015" r="-797" b="-4036"/>
          <a:stretch/>
        </p:blipFill>
        <p:spPr>
          <a:xfrm>
            <a:off x="6999836" y="3603846"/>
            <a:ext cx="5184441" cy="1185130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4CE0D68-B090-19D9-5C82-66F098CEB241}"/>
              </a:ext>
            </a:extLst>
          </p:cNvPr>
          <p:cNvCxnSpPr>
            <a:cxnSpLocks/>
          </p:cNvCxnSpPr>
          <p:nvPr/>
        </p:nvCxnSpPr>
        <p:spPr>
          <a:xfrm>
            <a:off x="2045777" y="1248382"/>
            <a:ext cx="286718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B9D668C-B613-E9EF-6A92-4CC47B0F3F9B}"/>
              </a:ext>
            </a:extLst>
          </p:cNvPr>
          <p:cNvCxnSpPr/>
          <p:nvPr/>
        </p:nvCxnSpPr>
        <p:spPr>
          <a:xfrm>
            <a:off x="588936" y="2223621"/>
            <a:ext cx="4138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EC92A2E-F0E1-2FF0-631A-FBC809D1C5F7}"/>
              </a:ext>
            </a:extLst>
          </p:cNvPr>
          <p:cNvCxnSpPr/>
          <p:nvPr/>
        </p:nvCxnSpPr>
        <p:spPr>
          <a:xfrm>
            <a:off x="2045777" y="2681207"/>
            <a:ext cx="195278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61AA4D9-C2DA-4B1F-C91A-FEC427267380}"/>
              </a:ext>
            </a:extLst>
          </p:cNvPr>
          <p:cNvCxnSpPr/>
          <p:nvPr/>
        </p:nvCxnSpPr>
        <p:spPr>
          <a:xfrm>
            <a:off x="2433234" y="3127452"/>
            <a:ext cx="238673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CE939E8-F48A-4420-F292-A3A913EE8816}"/>
              </a:ext>
            </a:extLst>
          </p:cNvPr>
          <p:cNvCxnSpPr/>
          <p:nvPr/>
        </p:nvCxnSpPr>
        <p:spPr>
          <a:xfrm>
            <a:off x="3161654" y="4788976"/>
            <a:ext cx="330113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C02436F2-8D4D-E581-8E81-0AE972301512}"/>
              </a:ext>
            </a:extLst>
          </p:cNvPr>
          <p:cNvCxnSpPr/>
          <p:nvPr/>
        </p:nvCxnSpPr>
        <p:spPr>
          <a:xfrm>
            <a:off x="759417" y="5579390"/>
            <a:ext cx="367309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455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58203-F85E-9059-44CA-CBCEF7BF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537" y="2020887"/>
            <a:ext cx="6638925" cy="2816225"/>
          </a:xfrm>
        </p:spPr>
        <p:txBody>
          <a:bodyPr>
            <a:normAutofit/>
          </a:bodyPr>
          <a:lstStyle/>
          <a:p>
            <a:pPr algn="ctr"/>
            <a:r>
              <a:rPr lang="es-ES" sz="9600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¡Muchas gracias!</a:t>
            </a:r>
            <a:endParaRPr lang="es-AR" sz="9600" b="1" dirty="0">
              <a:solidFill>
                <a:schemeClr val="tx2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79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3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Freeform: Shape 103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729FC-50E3-0638-8B95-9B2162578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066" y="3224016"/>
            <a:ext cx="3616913" cy="2795160"/>
          </a:xfrm>
        </p:spPr>
        <p:txBody>
          <a:bodyPr>
            <a:normAutofit fontScale="90000"/>
          </a:bodyPr>
          <a:lstStyle/>
          <a:p>
            <a:br>
              <a:rPr lang="es-AR" sz="2400" dirty="0"/>
            </a:br>
            <a:r>
              <a:rPr lang="es-AR" sz="40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ACREDITACIÓN</a:t>
            </a:r>
            <a:br>
              <a:rPr lang="es-AR" sz="40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AR" sz="40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sz="4000" spc="3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ROL PROTAGÓNICO </a:t>
            </a:r>
            <a:br>
              <a:rPr lang="es-AR" sz="4000" spc="3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sz="4000" spc="3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LOS DOCENTES </a:t>
            </a:r>
            <a:br>
              <a:rPr lang="es-AR" sz="4000" spc="3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sz="4000" spc="3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PROCESO DE LA ACREDITACIÓN</a:t>
            </a:r>
          </a:p>
        </p:txBody>
      </p:sp>
      <p:pic>
        <p:nvPicPr>
          <p:cNvPr id="1026" name="Picture 2" descr="Profesor">
            <a:extLst>
              <a:ext uri="{FF2B5EF4-FFF2-40B4-BE49-F238E27FC236}">
                <a16:creationId xmlns:a16="http://schemas.microsoft.com/office/drawing/2014/main" id="{20EFFB51-B7E7-5CE4-5B60-2FA900942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1477" y="1438258"/>
            <a:ext cx="5558780" cy="35715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1216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1" name="Rectangle 1050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Freeform: Shape 1052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360D45D-BDD7-37E9-D951-B3CE24C04200}"/>
              </a:ext>
            </a:extLst>
          </p:cNvPr>
          <p:cNvSpPr txBox="1"/>
          <p:nvPr/>
        </p:nvSpPr>
        <p:spPr>
          <a:xfrm>
            <a:off x="8715375" y="5238749"/>
            <a:ext cx="3476625" cy="777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ln/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INGENIERÍA</a:t>
            </a:r>
          </a:p>
        </p:txBody>
      </p:sp>
      <p:pic>
        <p:nvPicPr>
          <p:cNvPr id="1026" name="Picture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818C3F8A-E39A-96EF-7346-0F96C912F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1906" y="842224"/>
            <a:ext cx="7794544" cy="183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F677449-5D26-23DA-DC4D-FB6A740C2979}"/>
              </a:ext>
            </a:extLst>
          </p:cNvPr>
          <p:cNvSpPr txBox="1"/>
          <p:nvPr/>
        </p:nvSpPr>
        <p:spPr>
          <a:xfrm>
            <a:off x="552451" y="3867150"/>
            <a:ext cx="7715250" cy="2743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</a:t>
            </a:r>
            <a:r>
              <a:rPr lang="en-US" sz="2800" i="0" dirty="0">
                <a:effectLst/>
              </a:rPr>
              <a:t>s un </a:t>
            </a:r>
            <a:r>
              <a:rPr lang="en-US" sz="2800" i="0" dirty="0" err="1">
                <a:effectLst/>
              </a:rPr>
              <a:t>organismo</a:t>
            </a:r>
            <a:r>
              <a:rPr lang="en-US" sz="2800" i="0" dirty="0">
                <a:effectLst/>
              </a:rPr>
              <a:t> </a:t>
            </a:r>
            <a:r>
              <a:rPr lang="en-US" sz="2800" i="0" dirty="0" err="1">
                <a:effectLst/>
              </a:rPr>
              <a:t>descentralizado</a:t>
            </a:r>
            <a:r>
              <a:rPr lang="en-US" sz="2800" i="0" dirty="0">
                <a:effectLst/>
              </a:rPr>
              <a:t> que </a:t>
            </a:r>
            <a:r>
              <a:rPr lang="en-US" sz="2800" i="0" dirty="0" err="1">
                <a:effectLst/>
              </a:rPr>
              <a:t>funciona</a:t>
            </a:r>
            <a:r>
              <a:rPr lang="en-US" sz="2800" i="0" dirty="0">
                <a:effectLst/>
              </a:rPr>
              <a:t> </a:t>
            </a:r>
            <a:r>
              <a:rPr lang="en-US" sz="2800" i="0" dirty="0" err="1">
                <a:effectLst/>
              </a:rPr>
              <a:t>en</a:t>
            </a:r>
            <a:r>
              <a:rPr lang="en-US" sz="2800" i="0" dirty="0">
                <a:effectLst/>
              </a:rPr>
              <a:t> </a:t>
            </a:r>
            <a:r>
              <a:rPr lang="en-US" sz="2800" i="0" dirty="0" err="1">
                <a:effectLst/>
              </a:rPr>
              <a:t>jurisdicción</a:t>
            </a:r>
            <a:r>
              <a:rPr lang="en-US" sz="2800" i="0" dirty="0">
                <a:effectLst/>
              </a:rPr>
              <a:t> del </a:t>
            </a:r>
            <a:r>
              <a:rPr lang="en-US" sz="2800" i="0" dirty="0" err="1">
                <a:effectLst/>
              </a:rPr>
              <a:t>Ministerio</a:t>
            </a:r>
            <a:r>
              <a:rPr lang="en-US" sz="2800" i="0" dirty="0">
                <a:effectLst/>
              </a:rPr>
              <a:t> de </a:t>
            </a:r>
            <a:r>
              <a:rPr lang="en-US" sz="2800" i="0" dirty="0" err="1">
                <a:effectLst/>
              </a:rPr>
              <a:t>Educación</a:t>
            </a:r>
            <a:r>
              <a:rPr lang="en-US" sz="2800" i="0" dirty="0">
                <a:effectLst/>
              </a:rPr>
              <a:t> de la </a:t>
            </a:r>
            <a:r>
              <a:rPr lang="en-US" sz="2800" i="0" dirty="0" err="1">
                <a:effectLst/>
              </a:rPr>
              <a:t>Nación</a:t>
            </a:r>
            <a:r>
              <a:rPr lang="en-US" sz="2800" i="0" dirty="0">
                <a:effectLst/>
              </a:rPr>
              <a:t>. Tiene la </a:t>
            </a:r>
            <a:r>
              <a:rPr lang="en-US" sz="2800" i="0" dirty="0" err="1">
                <a:effectLst/>
              </a:rPr>
              <a:t>función</a:t>
            </a:r>
            <a:r>
              <a:rPr lang="en-US" sz="2800" i="0" dirty="0">
                <a:effectLst/>
              </a:rPr>
              <a:t> de </a:t>
            </a:r>
            <a:r>
              <a:rPr lang="en-US" sz="2800" b="1" i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evaluar</a:t>
            </a:r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2800" b="1" i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carreras</a:t>
            </a:r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de </a:t>
            </a:r>
            <a:r>
              <a:rPr lang="en-US" sz="2800" b="1" i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grado</a:t>
            </a:r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, </a:t>
            </a:r>
            <a:r>
              <a:rPr lang="en-US" sz="2800" b="1" i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posgrado</a:t>
            </a:r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y </a:t>
            </a:r>
            <a:r>
              <a:rPr lang="en-US" sz="2800" b="1" i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acreditar</a:t>
            </a:r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2800" b="1" i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carreras</a:t>
            </a:r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que </a:t>
            </a:r>
            <a:r>
              <a:rPr lang="en-US" sz="2800" b="1" i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estén</a:t>
            </a:r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2800" b="1" i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dentro</a:t>
            </a:r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del </a:t>
            </a:r>
            <a:r>
              <a:rPr lang="en-US" sz="2800" b="1" i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Artículo</a:t>
            </a:r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43 de la Ley de </a:t>
            </a:r>
            <a:r>
              <a:rPr lang="en-US" sz="2800" b="1" i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Educación</a:t>
            </a:r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Superior</a:t>
            </a:r>
            <a:r>
              <a:rPr lang="en-US" sz="2800" i="0" dirty="0">
                <a:effectLst/>
              </a:rPr>
              <a:t>, </a:t>
            </a:r>
            <a:r>
              <a:rPr lang="en-US" sz="2800" i="0" dirty="0" err="1">
                <a:effectLst/>
              </a:rPr>
              <a:t>además</a:t>
            </a:r>
            <a:r>
              <a:rPr lang="en-US" sz="2800" i="0" dirty="0">
                <a:effectLst/>
              </a:rPr>
              <a:t> de </a:t>
            </a:r>
            <a:r>
              <a:rPr lang="en-US" sz="2800" i="0" dirty="0" err="1">
                <a:effectLst/>
              </a:rPr>
              <a:t>autorizar</a:t>
            </a:r>
            <a:r>
              <a:rPr lang="en-US" sz="2800" i="0" dirty="0">
                <a:effectLst/>
              </a:rPr>
              <a:t> la </a:t>
            </a:r>
            <a:r>
              <a:rPr lang="en-US" sz="2800" i="0" dirty="0" err="1">
                <a:effectLst/>
              </a:rPr>
              <a:t>creación</a:t>
            </a:r>
            <a:r>
              <a:rPr lang="en-US" sz="2800" i="0" dirty="0">
                <a:effectLst/>
              </a:rPr>
              <a:t> de </a:t>
            </a:r>
            <a:r>
              <a:rPr lang="en-US" sz="2800" i="0" dirty="0" err="1">
                <a:effectLst/>
              </a:rPr>
              <a:t>nuevas</a:t>
            </a:r>
            <a:r>
              <a:rPr lang="en-US" sz="2800" i="0" dirty="0">
                <a:effectLst/>
              </a:rPr>
              <a:t> </a:t>
            </a:r>
            <a:r>
              <a:rPr lang="en-US" sz="2800" i="0" dirty="0" err="1">
                <a:effectLst/>
              </a:rPr>
              <a:t>universidades</a:t>
            </a:r>
            <a:r>
              <a:rPr lang="en-US" sz="2800" i="0" dirty="0">
                <a:effectLst/>
              </a:rPr>
              <a:t>.</a:t>
            </a:r>
            <a:endParaRPr lang="en-US" sz="2800" dirty="0"/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DD693F3A-B5FF-A0B0-E17B-932C97D446A2}"/>
              </a:ext>
            </a:extLst>
          </p:cNvPr>
          <p:cNvSpPr/>
          <p:nvPr/>
        </p:nvSpPr>
        <p:spPr>
          <a:xfrm>
            <a:off x="8305801" y="5313811"/>
            <a:ext cx="552451" cy="6191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5920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87117F-50AF-4B71-8960-7DB42ABE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AR" dirty="0">
                <a:solidFill>
                  <a:srgbClr val="FFFFFF"/>
                </a:solidFill>
              </a:rPr>
              <a:t>ACREDITACIÓN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0743E2A-F4A4-56EA-81B3-E63ABC15CC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76566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33808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3F5540-4E7E-AA70-F2F9-79BD1A3E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AR" sz="4000" dirty="0">
                <a:solidFill>
                  <a:srgbClr val="FFFFFF"/>
                </a:solidFill>
              </a:rPr>
              <a:t>Estándares de acreditación vigentes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BCC5AA-131A-8FEC-EF3A-4BD3F0F2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9480"/>
            <a:ext cx="5829299" cy="5546047"/>
          </a:xfrm>
        </p:spPr>
        <p:txBody>
          <a:bodyPr anchor="ctr">
            <a:normAutofit/>
          </a:bodyPr>
          <a:lstStyle/>
          <a:p>
            <a:pPr marL="180975" indent="0">
              <a:buNone/>
            </a:pPr>
            <a:r>
              <a:rPr lang="es-AR" sz="2000" dirty="0"/>
              <a:t>Para cada carrera de grado, se compone de:</a:t>
            </a:r>
          </a:p>
          <a:p>
            <a:endParaRPr lang="es-AR" sz="2000" dirty="0"/>
          </a:p>
          <a:p>
            <a:pPr marL="542925" lvl="2" indent="-3619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tabLst>
                <a:tab pos="895350" algn="l"/>
              </a:tabLst>
            </a:pPr>
            <a:r>
              <a:rPr lang="es-AR" dirty="0"/>
              <a:t>Articulado</a:t>
            </a:r>
          </a:p>
          <a:p>
            <a:pPr marL="542925" lvl="2" indent="-3619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tabLst>
                <a:tab pos="895350" algn="l"/>
              </a:tabLst>
            </a:pPr>
            <a:r>
              <a:rPr lang="es-AR" dirty="0"/>
              <a:t>Anexos</a:t>
            </a:r>
          </a:p>
          <a:p>
            <a:pPr marL="895350" lvl="3" indent="-352425">
              <a:buClr>
                <a:srgbClr val="92D050"/>
              </a:buClr>
              <a:tabLst>
                <a:tab pos="895350" algn="l"/>
              </a:tabLst>
            </a:pPr>
            <a:r>
              <a:rPr lang="es-ES" sz="2000" dirty="0"/>
              <a:t>ANEXO I –Contenidos Curriculares Básicos </a:t>
            </a:r>
          </a:p>
          <a:p>
            <a:pPr marL="895350" lvl="3" indent="-352425">
              <a:buClr>
                <a:srgbClr val="92D050"/>
              </a:buClr>
              <a:tabLst>
                <a:tab pos="895350" algn="l"/>
              </a:tabLst>
            </a:pPr>
            <a:r>
              <a:rPr lang="es-ES" sz="2000" dirty="0"/>
              <a:t>ANEXO II –Carga Horaria Mínima</a:t>
            </a:r>
          </a:p>
          <a:p>
            <a:pPr marL="895350" lvl="3" indent="-352425">
              <a:buClr>
                <a:srgbClr val="92D050"/>
              </a:buClr>
              <a:tabLst>
                <a:tab pos="895350" algn="l"/>
              </a:tabLst>
            </a:pPr>
            <a:r>
              <a:rPr lang="es-ES" sz="2000" dirty="0"/>
              <a:t>ANEXO III –Criterios de Intensidad de la Formación Práctica </a:t>
            </a:r>
          </a:p>
          <a:p>
            <a:pPr marL="895350" lvl="3" indent="-352425">
              <a:buClr>
                <a:srgbClr val="92D050"/>
              </a:buClr>
              <a:tabLst>
                <a:tab pos="895350" algn="l"/>
              </a:tabLst>
            </a:pPr>
            <a:r>
              <a:rPr lang="es-ES" sz="2000" dirty="0"/>
              <a:t>ANEXO IV -Estándares para la acreditación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10941652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D2ECA-2861-6656-4EF7-781B58ED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761"/>
            <a:ext cx="8569271" cy="837581"/>
          </a:xfrm>
        </p:spPr>
        <p:txBody>
          <a:bodyPr/>
          <a:lstStyle/>
          <a:p>
            <a:r>
              <a:rPr lang="es-AR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 de una acreditación de grado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AAE746BF-AE34-56F0-4784-7587EEB7E5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6843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EBBF1F08-9F9A-4E01-D446-5EF473EEE2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6894" y="365125"/>
            <a:ext cx="2849540" cy="2130102"/>
          </a:xfrm>
          <a:prstGeom prst="rect">
            <a:avLst/>
          </a:prstGeom>
        </p:spPr>
      </p:pic>
      <p:sp>
        <p:nvSpPr>
          <p:cNvPr id="3" name="Diagrama de flujo: conector 2">
            <a:extLst>
              <a:ext uri="{FF2B5EF4-FFF2-40B4-BE49-F238E27FC236}">
                <a16:creationId xmlns:a16="http://schemas.microsoft.com/office/drawing/2014/main" id="{AC412505-8E29-7AFD-1B2C-1D99072D00AD}"/>
              </a:ext>
            </a:extLst>
          </p:cNvPr>
          <p:cNvSpPr/>
          <p:nvPr/>
        </p:nvSpPr>
        <p:spPr>
          <a:xfrm>
            <a:off x="7234233" y="5223560"/>
            <a:ext cx="123825" cy="123825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89F03FA1-0BEF-03DE-B0ED-B92F00CB4CCD}"/>
              </a:ext>
            </a:extLst>
          </p:cNvPr>
          <p:cNvSpPr/>
          <p:nvPr/>
        </p:nvSpPr>
        <p:spPr>
          <a:xfrm>
            <a:off x="7234230" y="5477614"/>
            <a:ext cx="123825" cy="123825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accent2"/>
              </a:solidFill>
            </a:endParaRPr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73EBA048-5D9E-29B6-B608-4D504508637F}"/>
              </a:ext>
            </a:extLst>
          </p:cNvPr>
          <p:cNvSpPr/>
          <p:nvPr/>
        </p:nvSpPr>
        <p:spPr>
          <a:xfrm>
            <a:off x="7234231" y="5731668"/>
            <a:ext cx="123825" cy="12382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02725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A71997-9EF7-95A1-7722-837D2F48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064" y="222635"/>
            <a:ext cx="4030280" cy="972234"/>
          </a:xfrm>
        </p:spPr>
        <p:txBody>
          <a:bodyPr vert="horz">
            <a:normAutofit fontScale="90000"/>
          </a:bodyPr>
          <a:lstStyle/>
          <a:p>
            <a:r>
              <a:rPr lang="es-AR" sz="4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ACTORES INTERVINIENTES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CFA03C1-4E03-EE5D-7B1A-618955E839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6819173"/>
              </p:ext>
            </p:extLst>
          </p:nvPr>
        </p:nvGraphicFramePr>
        <p:xfrm>
          <a:off x="88788" y="136796"/>
          <a:ext cx="10685533" cy="658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07B3A6BF-3C6B-DE7A-45C1-42D078BADD8F}"/>
              </a:ext>
            </a:extLst>
          </p:cNvPr>
          <p:cNvSpPr txBox="1"/>
          <p:nvPr/>
        </p:nvSpPr>
        <p:spPr>
          <a:xfrm>
            <a:off x="1417679" y="247975"/>
            <a:ext cx="3286914" cy="98488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82563" indent="-182563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+mj-lt"/>
                <a:cs typeface="Arial"/>
              </a:rPr>
              <a:t>Realiza la formalización de la participación en la convocatoria</a:t>
            </a:r>
            <a:endParaRPr lang="es-MX" sz="1600" dirty="0">
              <a:latin typeface="+mj-lt"/>
              <a:cs typeface="Arial"/>
            </a:endParaRPr>
          </a:p>
          <a:p>
            <a:pPr marL="182563" indent="-182563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+mj-lt"/>
                <a:cs typeface="Arial"/>
              </a:rPr>
              <a:t>Inicia</a:t>
            </a:r>
            <a:r>
              <a:rPr lang="es-MX" sz="1600" i="0" u="none" strike="noStrike" baseline="0" dirty="0">
                <a:latin typeface="+mj-lt"/>
                <a:cs typeface="Arial"/>
              </a:rPr>
              <a:t> </a:t>
            </a:r>
            <a:r>
              <a:rPr lang="es-MX" sz="1600" dirty="0">
                <a:latin typeface="+mj-lt"/>
                <a:cs typeface="Arial"/>
              </a:rPr>
              <a:t>del </a:t>
            </a:r>
            <a:r>
              <a:rPr lang="es-MX" sz="1600" i="0" u="none" strike="noStrike" baseline="0" dirty="0">
                <a:latin typeface="+mj-lt"/>
                <a:cs typeface="Arial"/>
              </a:rPr>
              <a:t>trámite en T</a:t>
            </a:r>
            <a:r>
              <a:rPr lang="es-MX" sz="1600" dirty="0">
                <a:latin typeface="+mj-lt"/>
                <a:cs typeface="Arial"/>
              </a:rPr>
              <a:t>AD</a:t>
            </a:r>
            <a:endParaRPr lang="es-MX" sz="1600" i="0" u="none" strike="noStrike" baseline="0" dirty="0">
              <a:latin typeface="+mj-lt"/>
              <a:cs typeface="Arial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1FBB60A-1428-5FC8-1B7A-AA2AD9FE7514}"/>
              </a:ext>
            </a:extLst>
          </p:cNvPr>
          <p:cNvSpPr txBox="1"/>
          <p:nvPr/>
        </p:nvSpPr>
        <p:spPr>
          <a:xfrm>
            <a:off x="282414" y="3092627"/>
            <a:ext cx="2761917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s-AR"/>
            </a:defPPr>
            <a:lvl1pPr>
              <a:defRPr sz="1400" b="1">
                <a:latin typeface="Arial" panose="020B0604020202020204" pitchFamily="34" charset="0"/>
              </a:defRPr>
            </a:lvl1pPr>
          </a:lstStyle>
          <a:p>
            <a:r>
              <a:rPr lang="es-MX" sz="1600" b="0" dirty="0">
                <a:latin typeface="+mj-lt"/>
                <a:cs typeface="Arial"/>
              </a:rPr>
              <a:t>Participan en las entrevistas con los pares evaluadores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D681DC2-7F10-4801-C42E-B684E7FBC2A7}"/>
              </a:ext>
            </a:extLst>
          </p:cNvPr>
          <p:cNvSpPr txBox="1"/>
          <p:nvPr/>
        </p:nvSpPr>
        <p:spPr>
          <a:xfrm>
            <a:off x="8300740" y="1480715"/>
            <a:ext cx="3940767" cy="18158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s-AR"/>
            </a:defPPr>
            <a:lvl1pPr>
              <a:defRPr sz="1400" b="1">
                <a:latin typeface="Arial" panose="020B0604020202020204" pitchFamily="34" charset="0"/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es-MX" sz="1600" b="0" dirty="0">
                <a:latin typeface="+mj-lt"/>
                <a:cs typeface="Arial"/>
              </a:rPr>
              <a:t>En el Formulario CONEAU Global:</a:t>
            </a:r>
          </a:p>
          <a:p>
            <a:pPr marL="355600" lvl="1" indent="-173038">
              <a:buFont typeface="Arial" panose="020B0604020202020204" pitchFamily="34" charset="0"/>
              <a:buChar char="•"/>
            </a:pPr>
            <a:r>
              <a:rPr lang="es-MX" sz="1600" b="0" dirty="0">
                <a:latin typeface="+mj-lt"/>
                <a:cs typeface="Arial"/>
              </a:rPr>
              <a:t>Presentación de la formalización</a:t>
            </a:r>
            <a:endParaRPr lang="es-MX" sz="1600" b="1" dirty="0">
              <a:latin typeface="+mj-lt"/>
              <a:cs typeface="Arial"/>
            </a:endParaRPr>
          </a:p>
          <a:p>
            <a:pPr marL="355600" lvl="1" indent="-173038">
              <a:buFont typeface="Arial" panose="020B0604020202020204" pitchFamily="34" charset="0"/>
              <a:buChar char="•"/>
            </a:pPr>
            <a:r>
              <a:rPr lang="es-ES" sz="1600" b="0" dirty="0">
                <a:latin typeface="+mj-lt"/>
                <a:cs typeface="Arial"/>
              </a:rPr>
              <a:t>Creación de la solicitud de acreditación</a:t>
            </a:r>
            <a:endParaRPr lang="es-ES" sz="1600" dirty="0">
              <a:latin typeface="+mj-lt"/>
              <a:cs typeface="Arial"/>
            </a:endParaRPr>
          </a:p>
          <a:p>
            <a:pPr marL="355600" lvl="1" indent="-173038">
              <a:buFont typeface="Arial" panose="020B0604020202020204" pitchFamily="34" charset="0"/>
              <a:buChar char="•"/>
            </a:pPr>
            <a:r>
              <a:rPr lang="es-ES" sz="1600" dirty="0">
                <a:latin typeface="+mj-lt"/>
                <a:cs typeface="Arial"/>
              </a:rPr>
              <a:t>Módulo Unidad Académica</a:t>
            </a:r>
          </a:p>
          <a:p>
            <a:pPr marL="182563" lvl="1" indent="-182563">
              <a:buFont typeface="Arial" panose="020B0604020202020204" pitchFamily="34" charset="0"/>
              <a:buChar char="•"/>
            </a:pPr>
            <a:endParaRPr lang="es-MX" sz="1600" dirty="0">
              <a:latin typeface="+mj-lt"/>
              <a:cs typeface="Arial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s-MX" sz="1600" b="0" dirty="0">
                <a:latin typeface="+mj-lt"/>
                <a:cs typeface="Arial"/>
              </a:rPr>
              <a:t>Participa en las entrevistas con los pares evaluadores</a:t>
            </a:r>
            <a:endParaRPr lang="es-ES" sz="1600" b="0" dirty="0">
              <a:latin typeface="+mj-lt"/>
              <a:cs typeface="Arial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CA20275-D4F8-F9DF-155D-3C16FA1D6238}"/>
              </a:ext>
            </a:extLst>
          </p:cNvPr>
          <p:cNvSpPr txBox="1"/>
          <p:nvPr/>
        </p:nvSpPr>
        <p:spPr>
          <a:xfrm>
            <a:off x="8300739" y="3634239"/>
            <a:ext cx="3940767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s-AR"/>
            </a:defPPr>
            <a:lvl1pPr>
              <a:defRPr sz="1400" b="1">
                <a:latin typeface="Arial" panose="020B0604020202020204" pitchFamily="34" charset="0"/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es-MX" sz="1600" b="0" dirty="0">
                <a:latin typeface="+mj-lt"/>
                <a:cs typeface="Arial"/>
              </a:rPr>
              <a:t>En el Formulario CONEAU Global:</a:t>
            </a:r>
          </a:p>
          <a:p>
            <a:pPr marL="355600" lvl="1" indent="-182563">
              <a:buFont typeface="Arial" panose="020B0604020202020204" pitchFamily="34" charset="0"/>
              <a:buChar char="•"/>
            </a:pPr>
            <a:r>
              <a:rPr lang="es-ES" sz="1600" dirty="0">
                <a:latin typeface="+mj-lt"/>
                <a:cs typeface="Arial"/>
              </a:rPr>
              <a:t>Módulo Carrera</a:t>
            </a:r>
          </a:p>
          <a:p>
            <a:pPr marL="355600" lvl="1" indent="-182563">
              <a:buFont typeface="Arial" panose="020B0604020202020204" pitchFamily="34" charset="0"/>
              <a:buChar char="•"/>
            </a:pPr>
            <a:r>
              <a:rPr lang="es-ES" sz="1600" dirty="0">
                <a:latin typeface="+mj-lt"/>
                <a:cs typeface="Arial"/>
              </a:rPr>
              <a:t>Fichas de Actividades Curriculares</a:t>
            </a:r>
          </a:p>
          <a:p>
            <a:pPr marL="355600" lvl="1" indent="-182563">
              <a:buFont typeface="Arial" panose="020B0604020202020204" pitchFamily="34" charset="0"/>
              <a:buChar char="•"/>
            </a:pPr>
            <a:r>
              <a:rPr lang="es-ES" sz="1600" dirty="0">
                <a:latin typeface="+mj-lt"/>
                <a:cs typeface="Arial"/>
              </a:rPr>
              <a:t>Laboratorios</a:t>
            </a:r>
          </a:p>
          <a:p>
            <a:pPr marL="355600" lvl="1" indent="-182563">
              <a:buFont typeface="Arial" panose="020B0604020202020204" pitchFamily="34" charset="0"/>
              <a:buChar char="•"/>
            </a:pPr>
            <a:r>
              <a:rPr lang="es-ES" sz="1600" dirty="0">
                <a:latin typeface="+mj-lt"/>
                <a:cs typeface="Arial"/>
              </a:rPr>
              <a:t>Investigación</a:t>
            </a:r>
          </a:p>
          <a:p>
            <a:pPr marL="355600" lvl="1" indent="-182563">
              <a:buFont typeface="Arial" panose="020B0604020202020204" pitchFamily="34" charset="0"/>
              <a:buChar char="•"/>
            </a:pPr>
            <a:r>
              <a:rPr lang="es-ES" sz="1600" dirty="0">
                <a:latin typeface="+mj-lt"/>
                <a:cs typeface="Arial"/>
              </a:rPr>
              <a:t>Vinculación</a:t>
            </a:r>
          </a:p>
          <a:p>
            <a:pPr marL="355600" lvl="1" indent="-182563">
              <a:buFont typeface="Arial" panose="020B0604020202020204" pitchFamily="34" charset="0"/>
              <a:buChar char="•"/>
            </a:pPr>
            <a:r>
              <a:rPr lang="es-ES" sz="1600" dirty="0">
                <a:latin typeface="+mj-lt"/>
                <a:cs typeface="Arial"/>
              </a:rPr>
              <a:t> Autoevaluación</a:t>
            </a:r>
            <a:endParaRPr lang="es-ES" sz="1600" dirty="0">
              <a:latin typeface="+mj-lt"/>
            </a:endParaRPr>
          </a:p>
          <a:p>
            <a:pPr marL="182563" lvl="1" indent="-182563">
              <a:buFont typeface="Arial" panose="020B0604020202020204" pitchFamily="34" charset="0"/>
              <a:buChar char="•"/>
            </a:pPr>
            <a:endParaRPr lang="es-MX" sz="1600" dirty="0">
              <a:latin typeface="+mj-lt"/>
              <a:cs typeface="Arial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s-MX" sz="1600" b="0" dirty="0">
                <a:latin typeface="+mj-lt"/>
                <a:cs typeface="Arial"/>
              </a:rPr>
              <a:t>Participa en las entrevistas con los pares evaluadores</a:t>
            </a:r>
            <a:endParaRPr lang="es-ES" sz="1600" b="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4490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399EE-76F4-86FA-7189-06BB494B7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AR" sz="4000" dirty="0">
                <a:solidFill>
                  <a:srgbClr val="FFFFFF"/>
                </a:solidFill>
              </a:rPr>
              <a:t>El rol del docente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9117EF9-ECFD-FBBA-82F5-AB1F53D0F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64566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988426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984</Words>
  <Application>Microsoft Office PowerPoint</Application>
  <PresentationFormat>Panorámica</PresentationFormat>
  <Paragraphs>118</Paragraphs>
  <Slides>22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Abadi</vt:lpstr>
      <vt:lpstr>Aptos</vt:lpstr>
      <vt:lpstr>Aptos Display</vt:lpstr>
      <vt:lpstr>Arial</vt:lpstr>
      <vt:lpstr>Calibri</vt:lpstr>
      <vt:lpstr>Wingdings</vt:lpstr>
      <vt:lpstr>Tema de Office</vt:lpstr>
      <vt:lpstr>ACREDITACIÓN  Y EL VALOR  DE LA PLANIFICACIÓN  DE CÁTEDRA</vt:lpstr>
      <vt:lpstr>Te invitamos durante la charla a exponer las preguntas que se ocurran aquí: </vt:lpstr>
      <vt:lpstr> ACREDITACIÓN  EL ROL PROTAGÓNICO  DE LOS DOCENTES  EN EL PROCESO DE LA ACREDITACIÓN</vt:lpstr>
      <vt:lpstr>Presentación de PowerPoint</vt:lpstr>
      <vt:lpstr>ACREDITACIÓN</vt:lpstr>
      <vt:lpstr>Estándares de acreditación vigentes</vt:lpstr>
      <vt:lpstr>Pasos de una acreditación de grado</vt:lpstr>
      <vt:lpstr>ACTORES INTERVINIENTES</vt:lpstr>
      <vt:lpstr>El rol del docente</vt:lpstr>
      <vt:lpstr>Presentación de PowerPoint</vt:lpstr>
      <vt:lpstr>Presentación de PowerPoint</vt:lpstr>
      <vt:lpstr>Impacto en la carrera</vt:lpstr>
      <vt:lpstr>Planificaciones de cátedra</vt:lpstr>
      <vt:lpstr>Planificaciones de cátedra</vt:lpstr>
      <vt:lpstr>Presentación de PowerPoint</vt:lpstr>
      <vt:lpstr>Autoevaluaciones FAC</vt:lpstr>
      <vt:lpstr>VISITA DE PARES EVALUADORES</vt:lpstr>
      <vt:lpstr>ANEXO IV  Estándares para la Acreditación  2. Condiciones para la Actividad Docente</vt:lpstr>
      <vt:lpstr>ANEXO IV  Estándares para la Acreditación  2. Condiciones para la Actividad Docente</vt:lpstr>
      <vt:lpstr>Evidencias de aprendizaje</vt:lpstr>
      <vt:lpstr>Presentación de PowerPoint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Jorgelina Cariello</dc:creator>
  <cp:lastModifiedBy>Secretaria Planeamiento Académico</cp:lastModifiedBy>
  <cp:revision>75</cp:revision>
  <dcterms:created xsi:type="dcterms:W3CDTF">2024-09-23T17:54:05Z</dcterms:created>
  <dcterms:modified xsi:type="dcterms:W3CDTF">2024-09-25T17:16:04Z</dcterms:modified>
</cp:coreProperties>
</file>