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2E322-EB8F-46D5-AB1B-DC8914384409}" v="1" dt="2019-08-23T15:29:26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B6E-3FF8-4875-9353-6B977CFC7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2B0B-87A4-4E53-8C0B-E2CB03A30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4943-7A68-4D12-8F8B-2216F319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3B4F-A8DD-4C86-83A8-06CD7955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C7AE-D9A2-433D-9136-9C92D14E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0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9A55-E842-4AED-9C03-047D88A2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C069-5F51-4E54-AF32-D66C83916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E56C-DB49-453A-B0E0-EFE86CCC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350C-B10E-4541-AA51-A8841703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9E33-E55B-44DA-8528-64C1C17F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ECCFC-7AA0-444C-A6DD-EA8CBAFCC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89C3-3783-4AB0-AD96-0A834E421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01B0-48F6-45F0-B380-E9014C0D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509F-83F9-42D2-977A-3F93F62F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239F-4FED-487B-9613-BFD3AB43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3E7-2E0C-400D-B73E-E0036853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D2B4-C06D-4A1B-A601-5E7A92F1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0DFC-ED72-4F71-8C07-DD8A4BFF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927B4-4E5D-4856-82D4-A44618D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A2DF6-BBB0-4D3E-A1C7-A2BFB9BE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5C2C-5060-4D76-B4AC-57DA74F9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4576E-5A70-45F5-ADF1-B2372502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BE01-69AC-499E-8288-159A2B26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6DA1-9D59-4196-9CCD-44113242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9C1C-3ED6-4B0D-97EE-174CF4E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7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5E08-4B07-4C38-B7F4-B38BE0E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C5DF-2809-4A9D-B659-AEA1BE3DE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28FD7-52AD-4F2D-8986-3AEB8B7CE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58B97-38DA-42BD-B9B0-B1ED1215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C61EB-29CC-4E9B-B43B-80E95360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24B02-40C0-441B-9CA0-5DFE9734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05E0-E20D-4AB7-AC05-D97AF9FE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4B9FD-4DE8-4E1F-8427-8A95793A5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B1330-1D66-4FA0-A7D4-D2E37871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3CB27-B0B1-453F-A4F7-EA4C17C49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3E74F-BB63-4FC4-A9A7-46AA4E4CC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97403-7712-40E3-9C3A-05940C57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7DF9D-D8FD-489C-B508-B8EAA298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9DCF8-284B-4FBF-BFAA-9F31895C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57CC-9523-4F0F-A515-862511CA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09373-4A91-4816-98BA-FC542013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500A9-01CA-4B1D-B750-C448EB59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4A98-6565-4F70-8E41-0858EA2C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0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E7218-6408-4718-87FF-9D69E309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34110-36B6-4169-9787-792972B8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DF85D-FE91-4483-9284-D2D4BCC8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4634-B673-4E1E-870D-FD8263FA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A4E0-25AD-42C2-A9FF-2F997B99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4927E-6F3E-44E2-80A0-34CE6165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A870A-DB9E-47D0-A136-1605080E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C6AE3-E817-4A1D-90B2-BA7E1B2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E6D8-F2F3-4385-8C2B-897AF467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57FD-173D-4F11-91C2-034900F6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90E35-C918-4693-82D6-21E7DD3A2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F7D6F-0383-4C2F-A85F-27175348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2CCCE-9A68-411D-9419-3E392EE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3314E-90BC-4674-A94C-0750FF99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C7FB-F4D8-4B31-97F4-3101DC5C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10B02-9FB7-4EDA-AEFB-AF5C9894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D0BE6-4B24-443A-8300-856A56D7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7329-F1A9-45A6-B905-EE53C53E2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0EB1-2E5C-417F-AFB9-C5E55CA0BCE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03F9A-CF51-4DBC-97CB-AF3165D5B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57DE-3D0C-43C4-9F47-CB5B444F9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1AA8-AD15-4F87-B81A-8006639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6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2422750-A6A4-4736-B1A4-DFF95C43307B}"/>
              </a:ext>
            </a:extLst>
          </p:cNvPr>
          <p:cNvGrpSpPr/>
          <p:nvPr/>
        </p:nvGrpSpPr>
        <p:grpSpPr>
          <a:xfrm>
            <a:off x="879538" y="0"/>
            <a:ext cx="10684214" cy="6858000"/>
            <a:chOff x="879538" y="0"/>
            <a:chExt cx="1068421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AAF538-F530-4DD8-B078-6FC141736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8116" y="0"/>
              <a:ext cx="6858000" cy="685800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284DAA5-40B2-40BB-B154-59386A5FC36B}"/>
                </a:ext>
              </a:extLst>
            </p:cNvPr>
            <p:cNvSpPr/>
            <p:nvPr/>
          </p:nvSpPr>
          <p:spPr>
            <a:xfrm>
              <a:off x="2815884" y="2411896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D879C23-EB2F-47F3-A1BE-257EBF1A4CEE}"/>
                </a:ext>
              </a:extLst>
            </p:cNvPr>
            <p:cNvSpPr/>
            <p:nvPr/>
          </p:nvSpPr>
          <p:spPr>
            <a:xfrm>
              <a:off x="2716493" y="1729409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61BAE75-FC31-4840-B6DD-52BA21DE4CC8}"/>
                </a:ext>
              </a:extLst>
            </p:cNvPr>
            <p:cNvSpPr/>
            <p:nvPr/>
          </p:nvSpPr>
          <p:spPr>
            <a:xfrm rot="19220747">
              <a:off x="3138991" y="2842016"/>
              <a:ext cx="1377011" cy="166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4389F9B8-03C2-48FF-A86B-5FB985886C8A}"/>
                </a:ext>
              </a:extLst>
            </p:cNvPr>
            <p:cNvSpPr/>
            <p:nvPr/>
          </p:nvSpPr>
          <p:spPr>
            <a:xfrm rot="19276863">
              <a:off x="3297409" y="3370417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2AF81A2-FF9F-4FD9-8B26-6C627DD7B922}"/>
                </a:ext>
              </a:extLst>
            </p:cNvPr>
            <p:cNvSpPr/>
            <p:nvPr/>
          </p:nvSpPr>
          <p:spPr>
            <a:xfrm rot="19276863">
              <a:off x="3595584" y="3965409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3E58389-3437-4410-B86D-E97AEAA26884}"/>
                </a:ext>
              </a:extLst>
            </p:cNvPr>
            <p:cNvSpPr/>
            <p:nvPr/>
          </p:nvSpPr>
          <p:spPr>
            <a:xfrm rot="12992276">
              <a:off x="7217825" y="3831233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7EF4065-519A-4802-B41F-CFD98BA213C6}"/>
                </a:ext>
              </a:extLst>
            </p:cNvPr>
            <p:cNvSpPr/>
            <p:nvPr/>
          </p:nvSpPr>
          <p:spPr>
            <a:xfrm rot="12992276">
              <a:off x="7183564" y="3292728"/>
              <a:ext cx="1320949" cy="3448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D5E4363-B8C6-4F23-9BDD-1BC3926D6DCB}"/>
                </a:ext>
              </a:extLst>
            </p:cNvPr>
            <p:cNvSpPr/>
            <p:nvPr/>
          </p:nvSpPr>
          <p:spPr>
            <a:xfrm rot="12473309">
              <a:off x="7742351" y="2988185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B49225B-A99D-4A68-8518-77D68A553814}"/>
                </a:ext>
              </a:extLst>
            </p:cNvPr>
            <p:cNvSpPr/>
            <p:nvPr/>
          </p:nvSpPr>
          <p:spPr>
            <a:xfrm rot="9502474">
              <a:off x="7525884" y="1443592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31410DAE-B52B-4EED-A802-ACDD72D2F489}"/>
                </a:ext>
              </a:extLst>
            </p:cNvPr>
            <p:cNvSpPr/>
            <p:nvPr/>
          </p:nvSpPr>
          <p:spPr>
            <a:xfrm rot="9502474">
              <a:off x="7947266" y="1728514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867897A3-9B76-408A-9F23-896DCE0B4F51}"/>
                </a:ext>
              </a:extLst>
            </p:cNvPr>
            <p:cNvSpPr/>
            <p:nvPr/>
          </p:nvSpPr>
          <p:spPr>
            <a:xfrm rot="10525761">
              <a:off x="7679841" y="2332312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141EBF8-802D-4D4C-8300-6E29AAD78B47}"/>
                </a:ext>
              </a:extLst>
            </p:cNvPr>
            <p:cNvSpPr/>
            <p:nvPr/>
          </p:nvSpPr>
          <p:spPr>
            <a:xfrm rot="10037860">
              <a:off x="7219650" y="380090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43630E2-B6F8-4AE8-BB54-2B2485AC7E3D}"/>
                </a:ext>
              </a:extLst>
            </p:cNvPr>
            <p:cNvSpPr/>
            <p:nvPr/>
          </p:nvSpPr>
          <p:spPr>
            <a:xfrm rot="10037860">
              <a:off x="7711862" y="843029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63BB224-1544-4F7A-A263-78A61AB117D0}"/>
                </a:ext>
              </a:extLst>
            </p:cNvPr>
            <p:cNvSpPr/>
            <p:nvPr/>
          </p:nvSpPr>
          <p:spPr>
            <a:xfrm>
              <a:off x="3479670" y="424370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946F648-EC0C-4736-9D9B-72DBE3C09483}"/>
                </a:ext>
              </a:extLst>
            </p:cNvPr>
            <p:cNvSpPr/>
            <p:nvPr/>
          </p:nvSpPr>
          <p:spPr>
            <a:xfrm>
              <a:off x="3065497" y="968765"/>
              <a:ext cx="1060174" cy="331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2EB2A5-F7B2-46B3-B30A-F720385B19EE}"/>
                </a:ext>
              </a:extLst>
            </p:cNvPr>
            <p:cNvSpPr txBox="1"/>
            <p:nvPr/>
          </p:nvSpPr>
          <p:spPr>
            <a:xfrm>
              <a:off x="2205480" y="395423"/>
              <a:ext cx="1720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Unassigned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DFB5A1-73AA-4F62-8813-EC1D54A15F98}"/>
                </a:ext>
              </a:extLst>
            </p:cNvPr>
            <p:cNvSpPr txBox="1"/>
            <p:nvPr/>
          </p:nvSpPr>
          <p:spPr>
            <a:xfrm>
              <a:off x="1955867" y="903061"/>
              <a:ext cx="1720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Nav “Go”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7D39A-1F2B-4EC5-B127-0A26D9D388A4}"/>
                </a:ext>
              </a:extLst>
            </p:cNvPr>
            <p:cNvSpPr txBox="1"/>
            <p:nvPr/>
          </p:nvSpPr>
          <p:spPr>
            <a:xfrm>
              <a:off x="996460" y="1691381"/>
              <a:ext cx="1720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Bias compliance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16C133-A431-458B-9F91-B926F44A231D}"/>
                </a:ext>
              </a:extLst>
            </p:cNvPr>
            <p:cNvSpPr txBox="1"/>
            <p:nvPr/>
          </p:nvSpPr>
          <p:spPr>
            <a:xfrm>
              <a:off x="879538" y="2367504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Toggle compliance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F7960C-D7BE-4C6A-BCD8-729E930E633A}"/>
                </a:ext>
              </a:extLst>
            </p:cNvPr>
            <p:cNvSpPr txBox="1"/>
            <p:nvPr/>
          </p:nvSpPr>
          <p:spPr>
            <a:xfrm>
              <a:off x="1760819" y="3166737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Arm go home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4AD8F4-8394-463C-B381-670B4BFF2B0D}"/>
                </a:ext>
              </a:extLst>
            </p:cNvPr>
            <p:cNvSpPr txBox="1"/>
            <p:nvPr/>
          </p:nvSpPr>
          <p:spPr>
            <a:xfrm>
              <a:off x="1350944" y="3673295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Toggle inset camera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630139-ED67-46A8-8C97-E420B2F5BBD1}"/>
                </a:ext>
              </a:extLst>
            </p:cNvPr>
            <p:cNvSpPr txBox="1"/>
            <p:nvPr/>
          </p:nvSpPr>
          <p:spPr>
            <a:xfrm>
              <a:off x="2595561" y="4260905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Arm 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8A25B7-D036-4DAF-817A-0FF6C84B463A}"/>
                </a:ext>
              </a:extLst>
            </p:cNvPr>
            <p:cNvSpPr txBox="1"/>
            <p:nvPr/>
          </p:nvSpPr>
          <p:spPr>
            <a:xfrm>
              <a:off x="8246194" y="4224951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Arm execute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B9A7C8-BD3C-47C9-AC02-7FD22C3EC995}"/>
                </a:ext>
              </a:extLst>
            </p:cNvPr>
            <p:cNvSpPr txBox="1"/>
            <p:nvPr/>
          </p:nvSpPr>
          <p:spPr>
            <a:xfrm>
              <a:off x="8398727" y="3728422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Open gripper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789AB7-7E19-4BDC-A796-CE80F497BA3A}"/>
                </a:ext>
              </a:extLst>
            </p:cNvPr>
            <p:cNvSpPr txBox="1"/>
            <p:nvPr/>
          </p:nvSpPr>
          <p:spPr>
            <a:xfrm>
              <a:off x="8757610" y="3300913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Close gripper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9DAA9E-6E73-493C-8C72-7968AD979903}"/>
                </a:ext>
              </a:extLst>
            </p:cNvPr>
            <p:cNvSpPr txBox="1"/>
            <p:nvPr/>
          </p:nvSpPr>
          <p:spPr>
            <a:xfrm>
              <a:off x="8782190" y="2283193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end effector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27B9D6-BF3B-4D7C-B4A2-3C34A08D1926}"/>
                </a:ext>
              </a:extLst>
            </p:cNvPr>
            <p:cNvSpPr txBox="1"/>
            <p:nvPr/>
          </p:nvSpPr>
          <p:spPr>
            <a:xfrm>
              <a:off x="8983702" y="1486639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Wrist jog CCW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47B755-AFA2-42E7-AC22-8A35CD74C910}"/>
                </a:ext>
              </a:extLst>
            </p:cNvPr>
            <p:cNvSpPr txBox="1"/>
            <p:nvPr/>
          </p:nvSpPr>
          <p:spPr>
            <a:xfrm>
              <a:off x="8577436" y="1175484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Wrist jog CW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8E0864-5CAF-483C-9C95-853604474603}"/>
                </a:ext>
              </a:extLst>
            </p:cNvPr>
            <p:cNvSpPr txBox="1"/>
            <p:nvPr/>
          </p:nvSpPr>
          <p:spPr>
            <a:xfrm>
              <a:off x="8803754" y="699203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Jog / Plan-execute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1572A8-1F17-417F-B8E0-23919F446C79}"/>
                </a:ext>
              </a:extLst>
            </p:cNvPr>
            <p:cNvSpPr txBox="1"/>
            <p:nvPr/>
          </p:nvSpPr>
          <p:spPr>
            <a:xfrm>
              <a:off x="8336682" y="221664"/>
              <a:ext cx="258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Navigate / Manipulate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77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Z</dc:creator>
  <cp:lastModifiedBy>A Z</cp:lastModifiedBy>
  <cp:revision>1</cp:revision>
  <dcterms:created xsi:type="dcterms:W3CDTF">2019-08-23T15:21:55Z</dcterms:created>
  <dcterms:modified xsi:type="dcterms:W3CDTF">2019-08-23T15:34:45Z</dcterms:modified>
</cp:coreProperties>
</file>