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38" autoAdjust="0"/>
  </p:normalViewPr>
  <p:slideViewPr>
    <p:cSldViewPr snapToGrid="0">
      <p:cViewPr varScale="1">
        <p:scale>
          <a:sx n="105" d="100"/>
          <a:sy n="10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AE99-3903-4B67-B8A0-1E787B8C7C9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9741-A072-419C-8F32-22877868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:%20%20%20https:/addons.mozilla.org/en-US/firefox/addon/selenium-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ddons.mozilla.org/en-US/firefox/addon/selenium-ide-butt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ddons.mozilla.org/en-US/firefox/addon/test-results-selenium-ide/?src=external-s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UTO QA Team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Testing- Automation using Selenium</a:t>
            </a:r>
          </a:p>
        </p:txBody>
      </p:sp>
    </p:spTree>
    <p:extLst>
      <p:ext uri="{BB962C8B-B14F-4D97-AF65-F5344CB8AC3E}">
        <p14:creationId xmlns:p14="http://schemas.microsoft.com/office/powerpoint/2010/main" val="398091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dirty="0"/>
              <a:t>Step 2: Add selenium IDE button to the right menu box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8" y="2540727"/>
            <a:ext cx="10409382" cy="29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3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a script </a:t>
            </a:r>
          </a:p>
          <a:p>
            <a:pPr marL="0" indent="0">
              <a:buNone/>
            </a:pPr>
            <a:r>
              <a:rPr lang="en-US" dirty="0"/>
              <a:t>Open new Tab in Firefox and click on selenium IDE button and start browsing the pages you want to automate.</a:t>
            </a:r>
          </a:p>
          <a:p>
            <a:r>
              <a:rPr lang="en-US" dirty="0"/>
              <a:t>Understanding the Recorded scripts</a:t>
            </a:r>
          </a:p>
          <a:p>
            <a:r>
              <a:rPr lang="en-US" dirty="0"/>
              <a:t>Editing and running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Firefox installed</a:t>
            </a:r>
            <a:br>
              <a:rPr lang="en-US" dirty="0"/>
            </a:br>
            <a:r>
              <a:rPr lang="en-US" dirty="0">
                <a:hlinkClick r:id="rId2"/>
              </a:rPr>
              <a:t>https://www.mozilla.org/en-US/firefox/new/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Web tasks primarily browser based</a:t>
            </a:r>
          </a:p>
          <a:p>
            <a:r>
              <a:rPr lang="en-US" dirty="0"/>
              <a:t>Selenium history </a:t>
            </a:r>
          </a:p>
          <a:p>
            <a:pPr lvl="1"/>
            <a:r>
              <a:rPr lang="en-US" dirty="0"/>
              <a:t>Selenium 1.0 </a:t>
            </a:r>
          </a:p>
          <a:p>
            <a:pPr lvl="1"/>
            <a:r>
              <a:rPr lang="en-US" dirty="0"/>
              <a:t>Selenium 2.0 </a:t>
            </a:r>
          </a:p>
          <a:p>
            <a:r>
              <a:rPr lang="en-US" dirty="0"/>
              <a:t>Selenium has two main distributions :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Web driver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http://www.seleniumhq.org/download/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094398"/>
            <a:ext cx="10039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169" y="1825625"/>
            <a:ext cx="3527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Selenium IDE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631237"/>
          </a:xfrm>
        </p:spPr>
        <p:txBody>
          <a:bodyPr/>
          <a:lstStyle/>
          <a:p>
            <a:r>
              <a:rPr lang="en-US" u="sng" dirty="0"/>
              <a:t>Step-1</a:t>
            </a:r>
            <a:r>
              <a:rPr lang="en-US" dirty="0">
                <a:hlinkClick r:id="rId2"/>
              </a:rPr>
              <a:t>:   https://addons.mozilla.org/en-US/firefox/addon/selenium-ide/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252"/>
            <a:ext cx="10382794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hlinkClick r:id="rId2"/>
              </a:rPr>
              <a:t>https://addons.mozilla.org/en-US/firefox/addon/selenium-ide-button/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9" y="2299064"/>
            <a:ext cx="11210925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hlinkClick r:id="rId2"/>
              </a:rPr>
              <a:t>https://addons.mozilla.org/en-US/firefox/addon/test-results-selenium-ide/?src=external-s1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1" y="2299063"/>
            <a:ext cx="10933884" cy="41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0: Opening Selenium IDE and Menu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Open Firefox and click on customize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923" t="182" r="358" b="45051"/>
          <a:stretch/>
        </p:blipFill>
        <p:spPr>
          <a:xfrm>
            <a:off x="3434727" y="2258568"/>
            <a:ext cx="3971636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UTO QA Team </vt:lpstr>
      <vt:lpstr>Prerequisites</vt:lpstr>
      <vt:lpstr>Selenium </vt:lpstr>
      <vt:lpstr>Selenium Webdriver </vt:lpstr>
      <vt:lpstr>Selenium IDE </vt:lpstr>
      <vt:lpstr>Install Selenium IDE and Extensions</vt:lpstr>
      <vt:lpstr>PowerPoint Presentation</vt:lpstr>
      <vt:lpstr>PowerPoint Presentation</vt:lpstr>
      <vt:lpstr>Tutorial 0: Opening Selenium IDE and Menu Options</vt:lpstr>
      <vt:lpstr>PowerPoint Presentation</vt:lpstr>
      <vt:lpstr>Selenium Basic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UTO QA Team</dc:title>
  <dc:creator>bharadwaj arya</dc:creator>
  <cp:lastModifiedBy>bharadwaj arya</cp:lastModifiedBy>
  <cp:revision>8</cp:revision>
  <dcterms:created xsi:type="dcterms:W3CDTF">2016-07-18T23:12:47Z</dcterms:created>
  <dcterms:modified xsi:type="dcterms:W3CDTF">2016-07-18T23:48:41Z</dcterms:modified>
</cp:coreProperties>
</file>