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4762"/>
  </p:normalViewPr>
  <p:slideViewPr>
    <p:cSldViewPr snapToGrid="0" snapToObjects="1">
      <p:cViewPr varScale="1">
        <p:scale>
          <a:sx n="103" d="100"/>
          <a:sy n="103" d="100"/>
        </p:scale>
        <p:origin x="1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1A984-17A9-A84D-B885-CE79EE4FEA9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8D270-B3E5-EE43-8619-F425FBC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9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to boil this down and add some graphics – key the parts of the poster off the acronym?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8D270-B3E5-EE43-8619-F425FBC97F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7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6147-7B49-C341-95CD-E4A11CBFE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96970-1EA7-4B4A-8C0E-CC41E70F2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E97A2-B4C9-4D4F-8AFF-49E4BAC60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8809-7C90-134F-A525-254F5C6D8C4C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14A09-422C-FC46-A927-E23329455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1EC21-85D3-3D49-9F5A-B0488445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5950-D6B3-F844-83DA-9A1DCB43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8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71486-2482-EE44-9CED-6AACA5726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08AF4-058A-7646-A280-D17274DCC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39B81-4C08-B44C-A736-3FDFA978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8809-7C90-134F-A525-254F5C6D8C4C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B822F-1100-1E47-A034-BCF0EE5E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5015F-911E-3049-92C7-80F368CB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5950-D6B3-F844-83DA-9A1DCB43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5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9ABC4-4DEF-AF49-8901-5996E97B0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897E1-5412-F14E-B6A8-13250E5C7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B30BA-100D-344A-BD8F-F74AAA020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8809-7C90-134F-A525-254F5C6D8C4C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E9D06-5BE3-1F46-B743-8D9949E4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70C13-405E-F448-B87B-960928C6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5950-D6B3-F844-83DA-9A1DCB43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2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A075F-628C-0C44-9758-183FB24B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2C3E9-4AF8-EF47-9BCB-8284206B2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3D47F-D7A7-F746-BF99-CE63D0EE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8809-7C90-134F-A525-254F5C6D8C4C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E0473-14A5-344B-A82C-66A5CA614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103C4-9264-9041-8699-6139E78E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5950-D6B3-F844-83DA-9A1DCB43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5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B102-A839-8C46-B7B3-8AD45648B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D0C58-5658-4E49-8314-36DB6F29C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15645-AB0E-8240-97FB-D1939496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8809-7C90-134F-A525-254F5C6D8C4C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7D5AD-70D1-894F-A74C-51FA034B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FBCE8-F1C3-BC47-B7EA-E50324DA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5950-D6B3-F844-83DA-9A1DCB43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0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5EEC-685A-D54D-A74B-7BDCD89BE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0269F-AD56-A04D-A404-264E6238F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9FAF2-896D-0E4A-B36D-DB7F82D5A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7ACD1-5D8F-8F48-97B7-9566717B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8809-7C90-134F-A525-254F5C6D8C4C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EB5E4-21F3-A148-849B-D0E063377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CA131-E9C4-194B-8B4C-8EF334D9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5950-D6B3-F844-83DA-9A1DCB43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7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BC37-0BF1-654F-BB0F-6A6BEAB6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A591B-90B2-A544-BC57-6D85E25AC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5DA16-14C0-E24A-ABBC-B8F36A216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5E9C94-E9E3-A64F-B8CE-CF57F7C6D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A0430-B620-3E41-A4AF-598CC3D5F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EA099E-53AC-C241-9188-178C413F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8809-7C90-134F-A525-254F5C6D8C4C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52A39-D161-214A-A344-DF9E183B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AC566-0344-134A-905F-53748BA0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5950-D6B3-F844-83DA-9A1DCB43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1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9288-0321-B84A-909F-900A9C42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3FF7A-2CCA-CC40-9CD9-FAAFD7E8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8809-7C90-134F-A525-254F5C6D8C4C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9E098-5137-BB46-82C6-0A98CB8CA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D4741-96F2-2843-978E-F32AE0BF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5950-D6B3-F844-83DA-9A1DCB43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1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2BD14-3E38-7544-B4C3-1D6BD846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8809-7C90-134F-A525-254F5C6D8C4C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35DEC6-46C7-EB42-9B64-A8CECFCC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D4699-D98B-6A4F-8AA2-30A80C60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5950-D6B3-F844-83DA-9A1DCB43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5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E517-697C-7A45-8D68-B57E1611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FC15F-4F30-8043-8E7F-6A36C7A8F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81A31-7010-334B-A6F1-96410B07D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6FC9A-B573-5B4C-B34B-A412BFD73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8809-7C90-134F-A525-254F5C6D8C4C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D009F-D413-9247-9990-41A413B3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7A3E4-C1EB-8544-ABA6-711B2AC0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5950-D6B3-F844-83DA-9A1DCB43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2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2BE1-948C-E543-82A8-60F35B1C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576113-4F72-0F4D-B161-C441204A9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34F54-3662-EA4D-BB7F-DAAD68959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CBDDE-840F-BF46-9FE1-8CA939A9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8809-7C90-134F-A525-254F5C6D8C4C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3DAE5-C95F-2A41-95C3-4FD681A7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63F16-9E95-704F-A8A4-2733B0B5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5950-D6B3-F844-83DA-9A1DCB43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3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E488AD-95EF-2D41-9F06-45A414D86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4287B-83EA-7641-88AF-DCD3EE96B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E5381-9AE5-5F48-A152-DC26CCCD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B8809-7C90-134F-A525-254F5C6D8C4C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E1078-D4E3-B64A-A66C-1DA69403A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872B4-6475-E744-B478-E07CA6CA6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C5950-D6B3-F844-83DA-9A1DCB43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6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F7B0-92DE-9D48-97E4-19E469ECFE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OCFL-</a:t>
            </a:r>
            <a:r>
              <a:rPr lang="en-US" dirty="0" err="1"/>
              <a:t>nginx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3B3E8-00C8-0748-BE28-E225CCFFDE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FAIR Simple Scalable Static Research Data Repository Generator</a:t>
            </a:r>
          </a:p>
        </p:txBody>
      </p:sp>
    </p:spTree>
    <p:extLst>
      <p:ext uri="{BB962C8B-B14F-4D97-AF65-F5344CB8AC3E}">
        <p14:creationId xmlns:p14="http://schemas.microsoft.com/office/powerpoint/2010/main" val="319245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27B6-B740-BE4D-A9BA-3B8E1B1EA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17745-18BF-3349-AB8A-F4634128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research data repository platform using </a:t>
            </a:r>
            <a:r>
              <a:rPr lang="en-US" b="1" dirty="0"/>
              <a:t>open standards </a:t>
            </a:r>
            <a:r>
              <a:rPr lang="en-US" dirty="0"/>
              <a:t>and </a:t>
            </a:r>
            <a:r>
              <a:rPr lang="en-US" b="1" dirty="0"/>
              <a:t>off-the-shelf web technology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RO-Crate – </a:t>
            </a:r>
            <a:r>
              <a:rPr lang="en-US" dirty="0"/>
              <a:t>dataset / object metadata</a:t>
            </a:r>
            <a:endParaRPr lang="en-US" b="1" dirty="0"/>
          </a:p>
          <a:p>
            <a:r>
              <a:rPr lang="en-US" b="1" dirty="0"/>
              <a:t>OCFL – </a:t>
            </a:r>
            <a:r>
              <a:rPr lang="en-US" dirty="0"/>
              <a:t>versioned file storage</a:t>
            </a:r>
            <a:endParaRPr lang="en-US" b="1" dirty="0"/>
          </a:p>
          <a:p>
            <a:r>
              <a:rPr lang="en-US" b="1" dirty="0" err="1"/>
              <a:t>Solr</a:t>
            </a:r>
            <a:r>
              <a:rPr lang="en-US" b="1" dirty="0"/>
              <a:t> – </a:t>
            </a:r>
            <a:r>
              <a:rPr lang="en-US" dirty="0"/>
              <a:t>index and discovery</a:t>
            </a:r>
          </a:p>
          <a:p>
            <a:r>
              <a:rPr lang="en-US" b="1" dirty="0" err="1"/>
              <a:t>nginx</a:t>
            </a:r>
            <a:r>
              <a:rPr lang="en-US" b="1" dirty="0"/>
              <a:t> – </a:t>
            </a:r>
            <a:r>
              <a:rPr lang="en-US" dirty="0"/>
              <a:t>baked in access control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AE622B-DC77-DD46-9386-54C169897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60504" y="2502074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1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7C41-D73E-BA43-834B-E33AE652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0E6B7-EC42-054D-B726-4A392C2DF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RO-Crate is new and evolving, and meant to comply with </a:t>
            </a:r>
            <a:r>
              <a:rPr lang="en-US" dirty="0" err="1"/>
              <a:t>schema.org</a:t>
            </a:r>
            <a:r>
              <a:rPr lang="en-US" dirty="0"/>
              <a:t> – some key metadata features had to be worked out mid-project</a:t>
            </a:r>
          </a:p>
          <a:p>
            <a:r>
              <a:rPr lang="en-US" dirty="0"/>
              <a:t>OCFL is also new and evolving: community debate around concurrency / locking (what happens if two objects with the same ID are added by different users or agents)</a:t>
            </a:r>
          </a:p>
          <a:p>
            <a:r>
              <a:rPr lang="en-US" dirty="0"/>
              <a:t>[Something about the discovery portal here – writing a SPA without a framework making things simpler and easier]</a:t>
            </a:r>
          </a:p>
        </p:txBody>
      </p:sp>
    </p:spTree>
    <p:extLst>
      <p:ext uri="{BB962C8B-B14F-4D97-AF65-F5344CB8AC3E}">
        <p14:creationId xmlns:p14="http://schemas.microsoft.com/office/powerpoint/2010/main" val="43168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094FC-157D-944F-B406-E7C93507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6F5EE-7C75-324F-93EB-2C2E44912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 collaborations with PARADISEC and State Library of New South Wales, showing the feasibility and ease-of-use of both OCFL and RO-Crate</a:t>
            </a:r>
          </a:p>
          <a:p>
            <a:r>
              <a:rPr lang="en-US" dirty="0"/>
              <a:t>Despite the fact that these standards are new and evolving – this is ok and positive when developing in an agile way</a:t>
            </a:r>
          </a:p>
          <a:p>
            <a:r>
              <a:rPr lang="en-US" dirty="0"/>
              <a:t>Writing </a:t>
            </a:r>
            <a:r>
              <a:rPr lang="en-US" dirty="0" err="1"/>
              <a:t>Javascript</a:t>
            </a:r>
            <a:r>
              <a:rPr lang="en-US" dirty="0"/>
              <a:t> apps without a cool framework is possible and productive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1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61D86-40AB-DC47-B15E-2DCCBD5C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F253D-50BC-D647-BB0B-6D4CBDADB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PARADISEC</a:t>
            </a:r>
          </a:p>
          <a:p>
            <a:r>
              <a:rPr lang="en-US" dirty="0"/>
              <a:t>State Library of New South Wales</a:t>
            </a:r>
          </a:p>
          <a:p>
            <a:r>
              <a:rPr lang="en-US" dirty="0"/>
              <a:t>QCIF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6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213</Words>
  <Application>Microsoft Macintosh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OCFL-nginx</vt:lpstr>
      <vt:lpstr>The project in a nutshell</vt:lpstr>
      <vt:lpstr>Key issues</vt:lpstr>
      <vt:lpstr>Lessons Learnt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Lynch</dc:creator>
  <cp:lastModifiedBy>Michael Lynch</cp:lastModifiedBy>
  <cp:revision>9</cp:revision>
  <dcterms:created xsi:type="dcterms:W3CDTF">2019-10-15T23:32:51Z</dcterms:created>
  <dcterms:modified xsi:type="dcterms:W3CDTF">2019-10-16T02:56:49Z</dcterms:modified>
</cp:coreProperties>
</file>