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9" r:id="rId5"/>
    <p:sldId id="268" r:id="rId6"/>
    <p:sldId id="269" r:id="rId7"/>
    <p:sldId id="260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F0A8-8B1E-254C-A99C-2673A75B4676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2A35-0875-B841-A369-483265795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ARDC funding - Data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Services Discovery projects - Institutional Role in a Data Commons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happy data repository with a dataset the right size being ingested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8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will always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3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of multiple input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82A35-0875-B841-A369-483265795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317-F56B-884C-A98D-837C1ECE1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11E1-0F29-A24F-99EB-22889BC9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F9BF-24DC-F144-A4F1-D7E71C04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846A-2318-D741-9792-3D63E02A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5541-5BAE-D64E-BFF4-10F41B01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AABB-1638-504E-B741-48E6F058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FD38-D498-1345-842A-730E0219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98C1-3C52-CB4C-8079-47C3A95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8638-88EF-1345-B602-6938EC73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406E-B0EA-1145-ABA3-3CF0E03D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69C28-15FD-4D47-B243-391008440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ED938-CDB8-E048-AA57-98952841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7FE6-F2B2-364F-9AE9-D395B8C7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6917-F3EB-614C-90DC-CB337578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327-BD9D-5742-B0CB-07F92F0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DC23-F638-F74F-900A-D2FA764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F474-4A66-9343-A16E-6CFFB671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B41A-653C-2842-A102-8E3750D8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3309-02D6-FC4D-907B-D2DD53C6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25EF-9AA9-3F41-955D-46FDB11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39ED-6A16-EE4B-AC9F-69304673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D357C-01E2-FA49-B9A4-3C3D7AFE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2A5A-0F6D-5B4A-BAD3-FBDC66B8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EDA2-22B1-CA48-8B89-CC22925C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F566-9273-7B48-925F-02A2221A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96BA-3033-1E4A-9227-5E713F0F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E056-F8BC-3340-A6E6-488AB0105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8938-853A-1946-A6AF-D320A745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24C7A-C4B2-4B43-A398-6391C60F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81B6-C229-5448-83F0-E70E8175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B001-F9E9-AA40-BB94-7D2A1B6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0241-48C2-1347-A32A-43F24884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8F60-F2C9-3346-980A-BE72E321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2604-5E96-B64E-A377-0268DBC3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269AE-98DD-C149-A4A2-0A39BEDE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2B9A4-F424-4B4B-B4EE-3D157A30E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7EF04-0231-EA4B-AA89-98023B5C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E3A1E-D641-BD40-9077-C2E382A5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7B55E-BB36-7143-9EC8-561230D9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45E-A39A-3343-A57C-BB3EF7A8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F0355-2C14-CD4D-B990-927E037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8E5DF-892A-114C-B691-EF3DE33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024C4-4ECA-8D45-AD05-D15AC250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BBF1A-C352-1A4D-88C0-4596D55B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41E16-FC4F-584C-9337-EC40493A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BF737-148E-6B4D-B015-BDC16274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6BF9-0B3B-4442-AA04-2C00C8B1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F1CC-1079-8247-B534-73729D9F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EED5-BC29-F044-9D5C-E65DA316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3B3C-1355-9543-A68A-178B2E8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298A-2A7C-AF40-A177-E8B26140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2542-9C54-9741-9BA8-1683B5E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80A-4FA3-BA40-AF81-AC9B1BC0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B368E-605A-3C4E-86FB-B9811F1E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C0A79-9666-184E-A702-1B9DA9EA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EC938-F600-E641-9C74-ECC99857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515A-B247-8040-9836-66FB08B3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91FC9-F89B-5C4C-968B-782EDA57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52DB2-26EB-2B43-88BB-DBE1D225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21CB5-C504-7349-B0EC-B2122EC88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36D2-EC5A-A241-ACF0-0AC99FE35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7CAD-A3B5-A742-B748-AA1C7CF89CC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63C1-D66D-5E4C-BD86-ECF9ADD13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4FF15-4CFE-5943-939F-453852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53F7-1F4C-1A46-9574-75388718D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object.github.io/ro-crate/" TargetMode="External"/><Relationship Id="rId2" Type="http://schemas.openxmlformats.org/officeDocument/2006/relationships/hyperlink" Target="https://ocfl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UTS-eResearch/ocfl-ngin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5A50-A72A-E549-9EE3-44A7250F5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Publishing versioned datasets using OCFL and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6BC5B-A905-9745-9619-04577D64C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Lynch – University of Technology Sydney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34442-D992-794D-A0B1-E6791257C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342932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18148-99FC-404A-8ED6-5D146DCE1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00" y="5375306"/>
            <a:ext cx="2730799" cy="8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6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F8CD-AD24-2940-8F64-43526FDE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762076-2150-8B49-8C75-648AADD7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2817" y="3162925"/>
            <a:ext cx="3014038" cy="3014038"/>
          </a:xfrm>
        </p:spPr>
      </p:pic>
    </p:spTree>
    <p:extLst>
      <p:ext uri="{BB962C8B-B14F-4D97-AF65-F5344CB8AC3E}">
        <p14:creationId xmlns:p14="http://schemas.microsoft.com/office/powerpoint/2010/main" val="3316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671B-9770-0C46-B3A2-B9AA4AE7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repositories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6743DD2-7F90-A745-8631-41D2BE65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6416" y="2537460"/>
            <a:ext cx="3639502" cy="3639502"/>
          </a:xfrm>
        </p:spPr>
      </p:pic>
    </p:spTree>
    <p:extLst>
      <p:ext uri="{BB962C8B-B14F-4D97-AF65-F5344CB8AC3E}">
        <p14:creationId xmlns:p14="http://schemas.microsoft.com/office/powerpoint/2010/main" val="108388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656E40A-12EE-4845-87D0-8536F97E4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143" y="-404734"/>
            <a:ext cx="10338658" cy="10338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EFE32-6B8F-2C45-81EB-7FE0D7EB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 Common File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2513-B813-354C-BD92-EAD59D17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standard layout for static, file-based repositories</a:t>
            </a:r>
          </a:p>
          <a:p>
            <a:r>
              <a:rPr lang="en-US" dirty="0"/>
              <a:t>Human and machine readable (JSON)</a:t>
            </a:r>
          </a:p>
          <a:p>
            <a:r>
              <a:rPr lang="en-US" dirty="0"/>
              <a:t>Lightweight file-level versioning</a:t>
            </a:r>
          </a:p>
        </p:txBody>
      </p:sp>
    </p:spTree>
    <p:extLst>
      <p:ext uri="{BB962C8B-B14F-4D97-AF65-F5344CB8AC3E}">
        <p14:creationId xmlns:p14="http://schemas.microsoft.com/office/powerpoint/2010/main" val="18014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FE32-6B8F-2C45-81EB-7FE0D7EB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RO-Crate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2513-B813-354C-BD92-EAD59D17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Research Objects + </a:t>
            </a:r>
            <a:r>
              <a:rPr lang="en-US" dirty="0" err="1"/>
              <a:t>DataCrate</a:t>
            </a:r>
            <a:endParaRPr lang="en-US" dirty="0"/>
          </a:p>
          <a:p>
            <a:r>
              <a:rPr lang="en-US" dirty="0"/>
              <a:t>JSON-LD metadata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A26132-99B7-6F40-9479-BED7D3219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143" y="4053124"/>
            <a:ext cx="1843476" cy="1843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F9957-A543-3B47-8A27-A7E2E3CE5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177" y="1360099"/>
            <a:ext cx="5305375" cy="4351338"/>
          </a:xfrm>
          <a:prstGeom prst="rect">
            <a:avLst/>
          </a:prstGeom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61935C3-AA80-6F4C-BEB3-DD03C8DC12B0}"/>
              </a:ext>
            </a:extLst>
          </p:cNvPr>
          <p:cNvCxnSpPr>
            <a:cxnSpLocks/>
          </p:cNvCxnSpPr>
          <p:nvPr/>
        </p:nvCxnSpPr>
        <p:spPr>
          <a:xfrm flipV="1">
            <a:off x="3342807" y="3552669"/>
            <a:ext cx="2753193" cy="17688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2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FE32-6B8F-2C45-81EB-7FE0D7EB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RO-Crate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2513-B813-354C-BD92-EAD59D17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Research Objects + </a:t>
            </a:r>
            <a:r>
              <a:rPr lang="en-US" dirty="0" err="1"/>
              <a:t>DataCrate</a:t>
            </a:r>
            <a:endParaRPr lang="en-US" dirty="0"/>
          </a:p>
          <a:p>
            <a:r>
              <a:rPr lang="en-US" dirty="0"/>
              <a:t>JSON-LD metadata</a:t>
            </a:r>
          </a:p>
          <a:p>
            <a:r>
              <a:rPr lang="en-US" dirty="0"/>
              <a:t>HTML preview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A26132-99B7-6F40-9479-BED7D3219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143" y="4053124"/>
            <a:ext cx="1843476" cy="1843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F9957-A543-3B47-8A27-A7E2E3CE5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177" y="1360099"/>
            <a:ext cx="5305375" cy="4351338"/>
          </a:xfrm>
          <a:prstGeom prst="rect">
            <a:avLst/>
          </a:prstGeom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61935C3-AA80-6F4C-BEB3-DD03C8DC12B0}"/>
              </a:ext>
            </a:extLst>
          </p:cNvPr>
          <p:cNvCxnSpPr>
            <a:cxnSpLocks/>
          </p:cNvCxnSpPr>
          <p:nvPr/>
        </p:nvCxnSpPr>
        <p:spPr>
          <a:xfrm flipV="1">
            <a:off x="3342807" y="3552669"/>
            <a:ext cx="2753193" cy="17688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3230B1-FB90-7F49-B341-B2E3BBE31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839"/>
          <a:stretch/>
        </p:blipFill>
        <p:spPr>
          <a:xfrm>
            <a:off x="6207177" y="1360098"/>
            <a:ext cx="5305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1BB3332-8F37-1C4A-AAFA-DEAA48036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240" y="-161130"/>
            <a:ext cx="8324848" cy="8324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C6EAF-7FD0-DD42-B2B6-93D9F8AA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r>
              <a:rPr lang="en-US" dirty="0"/>
              <a:t> and </a:t>
            </a:r>
            <a:r>
              <a:rPr lang="en-US" dirty="0" err="1"/>
              <a:t>Solr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6280-D9AC-5847-A3A5-7C30CA27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91213" cy="4351338"/>
          </a:xfrm>
        </p:spPr>
        <p:txBody>
          <a:bodyPr/>
          <a:lstStyle/>
          <a:p>
            <a:r>
              <a:rPr lang="en-US" dirty="0"/>
              <a:t>fast, versioned web endpoints</a:t>
            </a:r>
          </a:p>
          <a:p>
            <a:r>
              <a:rPr lang="en-US" dirty="0" err="1"/>
              <a:t>Solr</a:t>
            </a:r>
            <a:r>
              <a:rPr lang="en-US" dirty="0"/>
              <a:t> indexes metadata and </a:t>
            </a:r>
            <a:r>
              <a:rPr lang="en-US" dirty="0" err="1"/>
              <a:t>licences</a:t>
            </a:r>
            <a:endParaRPr lang="en-US" dirty="0"/>
          </a:p>
          <a:p>
            <a:r>
              <a:rPr lang="en-US" dirty="0" err="1"/>
              <a:t>licences</a:t>
            </a:r>
            <a:r>
              <a:rPr lang="en-US" dirty="0"/>
              <a:t> enforced on both search results and payloads </a:t>
            </a:r>
          </a:p>
        </p:txBody>
      </p:sp>
    </p:spTree>
    <p:extLst>
      <p:ext uri="{BB962C8B-B14F-4D97-AF65-F5344CB8AC3E}">
        <p14:creationId xmlns:p14="http://schemas.microsoft.com/office/powerpoint/2010/main" val="26148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8307-4C41-A446-82D7-C6E65F91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5B74-B3CA-004B-BAC7-228AE4F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production for UTS data publication repository</a:t>
            </a:r>
          </a:p>
          <a:p>
            <a:r>
              <a:rPr lang="en-US" dirty="0"/>
              <a:t>PARADISEC – </a:t>
            </a:r>
            <a:r>
              <a:rPr lang="en-US" dirty="0" err="1"/>
              <a:t>crosswalking</a:t>
            </a:r>
            <a:r>
              <a:rPr lang="en-US" dirty="0"/>
              <a:t> to OCFL and RO-Crate</a:t>
            </a:r>
          </a:p>
          <a:p>
            <a:r>
              <a:rPr lang="en-US" dirty="0"/>
              <a:t>State Library of NSW – Mitchell collection of public domain books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6444A2-D718-EC4C-BD01-C14F64B6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122">
            <a:off x="1625600" y="681037"/>
            <a:ext cx="8686800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532-2D23-2B4E-9FEC-EADA223A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A1F2-0901-334C-A196-9064A2AF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https://ocfl.io/</a:t>
            </a:r>
            <a:endParaRPr lang="en-US" dirty="0"/>
          </a:p>
          <a:p>
            <a:r>
              <a:rPr lang="en-US" dirty="0">
                <a:hlinkClick r:id="rId3"/>
              </a:rPr>
              <a:t>https://researchobject.github.io/ro-crate/</a:t>
            </a:r>
            <a:endParaRPr lang="en-US" dirty="0"/>
          </a:p>
          <a:p>
            <a:r>
              <a:rPr lang="en-US" dirty="0">
                <a:hlinkClick r:id="rId4"/>
              </a:rPr>
              <a:t>https://github.com/UTS-eResearch/ocfl-nginx</a:t>
            </a:r>
            <a:endParaRPr lang="en-US" dirty="0"/>
          </a:p>
          <a:p>
            <a:r>
              <a:rPr lang="en-US" dirty="0"/>
              <a:t>Docker: </a:t>
            </a:r>
            <a:r>
              <a:rPr lang="en-US" dirty="0" err="1"/>
              <a:t>mikelynch</a:t>
            </a:r>
            <a:r>
              <a:rPr lang="en-US" dirty="0"/>
              <a:t>/</a:t>
            </a:r>
            <a:r>
              <a:rPr lang="en-US" dirty="0" err="1"/>
              <a:t>nginx-ocfl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research/project is supported by the Australian Research Data Commons (ARDC). The ARDC is enabled by NCRIS.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BB253-1F0C-CD42-A6CD-99BEC02C9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994" y="5289212"/>
            <a:ext cx="2730799" cy="8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202</Words>
  <Application>Microsoft Macintosh PowerPoint</Application>
  <PresentationFormat>Widescreen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Publishing versioned datasets using OCFL and nginx</vt:lpstr>
      <vt:lpstr>Data repositories</vt:lpstr>
      <vt:lpstr>Data repositories</vt:lpstr>
      <vt:lpstr>Oxford Common File Layout</vt:lpstr>
      <vt:lpstr>RO-Crate</vt:lpstr>
      <vt:lpstr>RO-Crate</vt:lpstr>
      <vt:lpstr>nginx and Solr</vt:lpstr>
      <vt:lpstr>Examples</vt:lpstr>
      <vt:lpstr>Links and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Lynch</dc:creator>
  <cp:lastModifiedBy>Michael Lynch</cp:lastModifiedBy>
  <cp:revision>24</cp:revision>
  <dcterms:created xsi:type="dcterms:W3CDTF">2019-09-04T03:32:08Z</dcterms:created>
  <dcterms:modified xsi:type="dcterms:W3CDTF">2019-10-18T01:51:59Z</dcterms:modified>
</cp:coreProperties>
</file>