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ECF-CA06-8B4A-981C-FEE02A56E55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ECF-CA06-8B4A-981C-FEE02A56E55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68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ECF-CA06-8B4A-981C-FEE02A56E55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8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ECF-CA06-8B4A-981C-FEE02A56E55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3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ECF-CA06-8B4A-981C-FEE02A56E55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4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ECF-CA06-8B4A-981C-FEE02A56E55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2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ECF-CA06-8B4A-981C-FEE02A56E55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9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ECF-CA06-8B4A-981C-FEE02A56E55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0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ECF-CA06-8B4A-981C-FEE02A56E55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ECF-CA06-8B4A-981C-FEE02A56E55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1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ECF-CA06-8B4A-981C-FEE02A56E55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6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A5ECF-CA06-8B4A-981C-FEE02A56E55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564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user@name.co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user@name.co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Introduction to </a:t>
            </a:r>
            <a:r>
              <a:rPr lang="en-US" sz="4800" dirty="0" err="1" smtClean="0"/>
              <a:t>Git</a:t>
            </a:r>
            <a:r>
              <a:rPr lang="en-US" sz="4800" dirty="0" smtClean="0"/>
              <a:t> and HTML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</a:t>
            </a:r>
            <a:r>
              <a:rPr lang="en-US" dirty="0" smtClean="0"/>
              <a:t>Christopher Doege</a:t>
            </a:r>
            <a:endParaRPr lang="en-US" dirty="0" smtClean="0"/>
          </a:p>
          <a:p>
            <a:r>
              <a:rPr lang="en-US" dirty="0" smtClean="0"/>
              <a:t>As a part of UTSA ACM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80" y="294598"/>
            <a:ext cx="2778165" cy="55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71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Listing Branches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branch</a:t>
            </a:r>
          </a:p>
          <a:p>
            <a:r>
              <a:rPr lang="en-US" dirty="0" smtClean="0"/>
              <a:t>Adding a Branch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checkout –b </a:t>
            </a:r>
            <a:r>
              <a:rPr lang="en-US" dirty="0" err="1" smtClean="0"/>
              <a:t>name_of_branch</a:t>
            </a:r>
            <a:endParaRPr lang="en-US" dirty="0" smtClean="0"/>
          </a:p>
          <a:p>
            <a:r>
              <a:rPr lang="en-US" dirty="0" smtClean="0"/>
              <a:t>Pushing a Branch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remote add </a:t>
            </a:r>
            <a:r>
              <a:rPr lang="en-US" dirty="0" err="1" smtClean="0"/>
              <a:t>name_of_branch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push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err="1" smtClean="0"/>
              <a:t>name_of_branch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101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Sample HTML File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&lt;head&gt;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&lt;title&gt;sample&lt;/title&gt;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&lt;/head&gt;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&lt;body&gt;</a:t>
            </a:r>
          </a:p>
          <a:p>
            <a:pPr marL="0" indent="0">
              <a:buNone/>
            </a:pPr>
            <a:r>
              <a:rPr lang="en-US" dirty="0" smtClean="0"/>
              <a:t>      &lt;div&gt;</a:t>
            </a:r>
          </a:p>
          <a:p>
            <a:pPr marL="0" indent="0">
              <a:buNone/>
            </a:pPr>
            <a:r>
              <a:rPr lang="en-US" dirty="0" smtClean="0"/>
              <a:t>         &lt;p class=“”&gt; Hello world! &lt;/p&gt;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&lt;/div&gt;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00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HTML continued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Starting the file</a:t>
            </a:r>
          </a:p>
          <a:p>
            <a:pPr lvl="1"/>
            <a:r>
              <a:rPr lang="en-US" dirty="0" smtClean="0"/>
              <a:t>&lt;html&gt; &lt;/html&gt;</a:t>
            </a:r>
          </a:p>
          <a:p>
            <a:pPr lvl="1"/>
            <a:r>
              <a:rPr lang="en-US" dirty="0" smtClean="0"/>
              <a:t>Wraps other HTML code together</a:t>
            </a:r>
          </a:p>
          <a:p>
            <a:r>
              <a:rPr lang="en-US" dirty="0" smtClean="0"/>
              <a:t>Head of a HTML file</a:t>
            </a:r>
          </a:p>
          <a:p>
            <a:pPr lvl="1"/>
            <a:r>
              <a:rPr lang="en-US" dirty="0" smtClean="0"/>
              <a:t>&lt;head&gt; &lt;/head&gt;</a:t>
            </a:r>
          </a:p>
          <a:p>
            <a:pPr lvl="1"/>
            <a:r>
              <a:rPr lang="en-US" dirty="0" smtClean="0"/>
              <a:t>Includes metadata, style sheets and scripts.</a:t>
            </a:r>
          </a:p>
          <a:p>
            <a:r>
              <a:rPr lang="en-US" dirty="0" smtClean="0"/>
              <a:t>Body of a HTML file</a:t>
            </a:r>
          </a:p>
          <a:p>
            <a:pPr lvl="1"/>
            <a:r>
              <a:rPr lang="en-US" dirty="0" smtClean="0"/>
              <a:t>&lt;body&gt; &lt;/body&gt;</a:t>
            </a:r>
          </a:p>
          <a:p>
            <a:pPr lvl="1"/>
            <a:r>
              <a:rPr lang="en-US" dirty="0" smtClean="0"/>
              <a:t>Main content of the HTML file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7212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Purpose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Div</a:t>
            </a:r>
            <a:r>
              <a:rPr lang="en-US" dirty="0" smtClean="0"/>
              <a:t> -  Bulk content dividers and styling</a:t>
            </a:r>
          </a:p>
          <a:p>
            <a:pPr lvl="1"/>
            <a:r>
              <a:rPr lang="en-US" dirty="0" smtClean="0"/>
              <a:t>&lt;div&gt; &lt;/div&gt;</a:t>
            </a:r>
          </a:p>
          <a:p>
            <a:r>
              <a:rPr lang="en-US" dirty="0" smtClean="0"/>
              <a:t>Paragraph – Primary text content</a:t>
            </a:r>
          </a:p>
          <a:p>
            <a:pPr lvl="1"/>
            <a:r>
              <a:rPr lang="en-US" dirty="0" smtClean="0"/>
              <a:t>&lt;p&gt; &lt;/p&gt;</a:t>
            </a:r>
          </a:p>
          <a:p>
            <a:r>
              <a:rPr lang="en-US" dirty="0" smtClean="0"/>
              <a:t>Lists–  Li</a:t>
            </a:r>
          </a:p>
          <a:p>
            <a:pPr lvl="1"/>
            <a:r>
              <a:rPr lang="en-US" dirty="0" smtClean="0"/>
              <a:t>Ordered Lists – Number prefixed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ol</a:t>
            </a:r>
            <a:r>
              <a:rPr lang="en-US" dirty="0" smtClean="0"/>
              <a:t>&gt; &lt;/</a:t>
            </a:r>
            <a:r>
              <a:rPr lang="en-US" dirty="0" err="1" smtClean="0"/>
              <a:t>ol</a:t>
            </a:r>
            <a:r>
              <a:rPr lang="en-US" dirty="0" smtClean="0"/>
              <a:t>&gt; </a:t>
            </a:r>
          </a:p>
          <a:p>
            <a:pPr lvl="1"/>
            <a:r>
              <a:rPr lang="en-US" dirty="0" smtClean="0"/>
              <a:t>Unordered lists 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 &lt;/</a:t>
            </a:r>
            <a:r>
              <a:rPr lang="en-US" dirty="0" err="1" smtClean="0"/>
              <a:t>ul</a:t>
            </a:r>
            <a:r>
              <a:rPr lang="en-US" dirty="0"/>
              <a:t>&gt;</a:t>
            </a:r>
            <a:endParaRPr lang="en-US" dirty="0" smtClean="0"/>
          </a:p>
          <a:p>
            <a:pPr lvl="1"/>
            <a:r>
              <a:rPr lang="en-US" dirty="0" smtClean="0"/>
              <a:t>Line items</a:t>
            </a:r>
          </a:p>
          <a:p>
            <a:pPr lvl="2"/>
            <a:r>
              <a:rPr lang="en-US" dirty="0" smtClean="0"/>
              <a:t>&lt;li&gt; &lt;/li&gt;</a:t>
            </a:r>
          </a:p>
        </p:txBody>
      </p:sp>
    </p:spTree>
    <p:extLst>
      <p:ext uri="{BB962C8B-B14F-4D97-AF65-F5344CB8AC3E}">
        <p14:creationId xmlns:p14="http://schemas.microsoft.com/office/powerpoint/2010/main" val="1891832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Purpose Tags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Span -  Line item dividing and styling</a:t>
            </a:r>
          </a:p>
          <a:p>
            <a:pPr lvl="1"/>
            <a:r>
              <a:rPr lang="en-US" dirty="0"/>
              <a:t>&lt;span&gt; &lt;/span&gt;</a:t>
            </a:r>
          </a:p>
          <a:p>
            <a:r>
              <a:rPr lang="en-US" dirty="0" smtClean="0"/>
              <a:t>Headers - </a:t>
            </a:r>
          </a:p>
          <a:p>
            <a:pPr lvl="1"/>
            <a:r>
              <a:rPr lang="en-US" dirty="0" smtClean="0"/>
              <a:t>&lt;h1&gt; &lt;/h1&gt; &lt;h2&gt;&lt;/h2&gt;</a:t>
            </a:r>
            <a:r>
              <a:rPr lang="is-IS" dirty="0" smtClean="0"/>
              <a:t>….&lt;h6&gt; &lt;/h6&gt;</a:t>
            </a:r>
            <a:endParaRPr lang="en-US" dirty="0" smtClean="0"/>
          </a:p>
          <a:p>
            <a:r>
              <a:rPr lang="en-US" dirty="0" smtClean="0"/>
              <a:t>Image Tags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=“/path/to/image/</a:t>
            </a:r>
            <a:r>
              <a:rPr lang="en-US" dirty="0" err="1" smtClean="0"/>
              <a:t>img.png</a:t>
            </a:r>
            <a:r>
              <a:rPr lang="en-US" dirty="0" smtClean="0"/>
              <a:t>” alt=“</a:t>
            </a:r>
            <a:r>
              <a:rPr lang="en-US" dirty="0" err="1" smtClean="0"/>
              <a:t>img</a:t>
            </a:r>
            <a:r>
              <a:rPr lang="en-US" dirty="0" smtClean="0"/>
              <a:t>”&gt;</a:t>
            </a:r>
          </a:p>
          <a:p>
            <a:r>
              <a:rPr lang="en-US" dirty="0" err="1" smtClean="0"/>
              <a:t>Href</a:t>
            </a:r>
            <a:r>
              <a:rPr lang="en-US" dirty="0" smtClean="0"/>
              <a:t> / Hyperlink tags. </a:t>
            </a:r>
          </a:p>
          <a:p>
            <a:pPr lvl="1"/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=“https://</a:t>
            </a:r>
            <a:r>
              <a:rPr lang="en-US" dirty="0" err="1" smtClean="0"/>
              <a:t>github.com</a:t>
            </a:r>
            <a:r>
              <a:rPr lang="en-US" dirty="0" smtClean="0"/>
              <a:t>”&gt; </a:t>
            </a:r>
            <a:r>
              <a:rPr lang="en-US" dirty="0" err="1" smtClean="0"/>
              <a:t>Github</a:t>
            </a:r>
            <a:r>
              <a:rPr lang="en-US" dirty="0" smtClean="0"/>
              <a:t> &lt;/a&gt;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41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 tool</a:t>
            </a:r>
          </a:p>
          <a:p>
            <a:pPr lvl="1"/>
            <a:r>
              <a:rPr lang="en-US" dirty="0" smtClean="0"/>
              <a:t>Used by most companies</a:t>
            </a:r>
          </a:p>
          <a:p>
            <a:pPr lvl="1"/>
            <a:r>
              <a:rPr lang="en-US" dirty="0" smtClean="0"/>
              <a:t>Hosts open source projects</a:t>
            </a:r>
          </a:p>
          <a:p>
            <a:pPr lvl="1"/>
            <a:r>
              <a:rPr lang="en-US" dirty="0" smtClean="0"/>
              <a:t>Resume Booster</a:t>
            </a:r>
          </a:p>
          <a:p>
            <a:r>
              <a:rPr lang="en-US" dirty="0" smtClean="0"/>
              <a:t>Provides Version Control </a:t>
            </a:r>
          </a:p>
          <a:p>
            <a:pPr lvl="1"/>
            <a:r>
              <a:rPr lang="en-US" dirty="0" smtClean="0"/>
              <a:t>Allows you to revert and track changes</a:t>
            </a:r>
          </a:p>
          <a:p>
            <a:pPr lvl="1"/>
            <a:r>
              <a:rPr lang="en-US" dirty="0" smtClean="0"/>
              <a:t>Accountability for public contributions</a:t>
            </a:r>
          </a:p>
          <a:p>
            <a:r>
              <a:rPr lang="en-US" dirty="0" smtClean="0"/>
              <a:t>Collaboration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85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Coding Standards</a:t>
            </a:r>
          </a:p>
          <a:p>
            <a:pPr lvl="1"/>
            <a:r>
              <a:rPr lang="en-US" dirty="0" smtClean="0"/>
              <a:t>Mindset of pushing code where anyone can see it</a:t>
            </a:r>
          </a:p>
          <a:p>
            <a:pPr lvl="1"/>
            <a:r>
              <a:rPr lang="en-US" dirty="0" smtClean="0"/>
              <a:t>Accountability for code contributed and added</a:t>
            </a:r>
          </a:p>
          <a:p>
            <a:r>
              <a:rPr lang="en-US" dirty="0" smtClean="0"/>
              <a:t>Sharing of open sourced information</a:t>
            </a:r>
          </a:p>
          <a:p>
            <a:pPr lvl="1"/>
            <a:r>
              <a:rPr lang="en-US" dirty="0" smtClean="0"/>
              <a:t>Helps others learn</a:t>
            </a:r>
          </a:p>
          <a:p>
            <a:pPr lvl="1"/>
            <a:r>
              <a:rPr lang="en-US" dirty="0" smtClean="0"/>
              <a:t>Allows anyone to contribute</a:t>
            </a:r>
          </a:p>
          <a:p>
            <a:r>
              <a:rPr lang="en-US" dirty="0" smtClean="0"/>
              <a:t>Easy collaboration</a:t>
            </a:r>
          </a:p>
          <a:p>
            <a:pPr lvl="1"/>
            <a:r>
              <a:rPr lang="en-US" dirty="0" smtClean="0"/>
              <a:t>Simple interface</a:t>
            </a:r>
          </a:p>
          <a:p>
            <a:pPr lvl="1"/>
            <a:r>
              <a:rPr lang="en-US" dirty="0" smtClean="0"/>
              <a:t>Powerful utilities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24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you’ve already made an account:</a:t>
            </a:r>
          </a:p>
          <a:p>
            <a:pPr lvl="1"/>
            <a:r>
              <a:rPr lang="en-US" dirty="0" smtClean="0"/>
              <a:t>Research how the .</a:t>
            </a:r>
            <a:r>
              <a:rPr lang="en-US" dirty="0" err="1" smtClean="0"/>
              <a:t>git</a:t>
            </a:r>
            <a:r>
              <a:rPr lang="en-US" dirty="0" smtClean="0"/>
              <a:t>/ folder works</a:t>
            </a:r>
          </a:p>
          <a:p>
            <a:pPr lvl="1"/>
            <a:r>
              <a:rPr lang="en-US" dirty="0" smtClean="0"/>
              <a:t>Look into object files and how </a:t>
            </a:r>
            <a:r>
              <a:rPr lang="en-US" dirty="0" err="1" smtClean="0"/>
              <a:t>git</a:t>
            </a:r>
            <a:r>
              <a:rPr lang="en-US" dirty="0" smtClean="0"/>
              <a:t> uploads files</a:t>
            </a:r>
          </a:p>
          <a:p>
            <a:r>
              <a:rPr lang="en-US" dirty="0" smtClean="0"/>
              <a:t>Navigate to </a:t>
            </a:r>
            <a:r>
              <a:rPr lang="en-US" dirty="0" err="1" smtClean="0"/>
              <a:t>Github.com</a:t>
            </a:r>
            <a:endParaRPr lang="en-US" dirty="0" smtClean="0"/>
          </a:p>
          <a:p>
            <a:r>
              <a:rPr lang="en-US" dirty="0" smtClean="0"/>
              <a:t>Sign-up for an account</a:t>
            </a:r>
          </a:p>
          <a:p>
            <a:pPr lvl="1"/>
            <a:r>
              <a:rPr lang="en-US" dirty="0" smtClean="0"/>
              <a:t>Let me know when everyone has finished</a:t>
            </a:r>
          </a:p>
          <a:p>
            <a:pPr lvl="1"/>
            <a:r>
              <a:rPr lang="en-US" dirty="0" smtClean="0"/>
              <a:t>Officers will be going around to assist everyone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05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your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up global configurations: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user.name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usn_here</a:t>
            </a:r>
            <a:r>
              <a:rPr lang="en-US" dirty="0" smtClean="0"/>
              <a:t>” 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user@name.com</a:t>
            </a:r>
            <a:endParaRPr lang="en-US" dirty="0" smtClean="0"/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 smtClean="0"/>
              <a:t>core.editor</a:t>
            </a:r>
            <a:r>
              <a:rPr lang="en-US" dirty="0" smtClean="0"/>
              <a:t> vim</a:t>
            </a:r>
          </a:p>
          <a:p>
            <a:r>
              <a:rPr lang="en-US" dirty="0" smtClean="0"/>
              <a:t>Lets Verify your setup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--list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562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your SSH version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Generate your key</a:t>
            </a:r>
          </a:p>
          <a:p>
            <a:pPr lvl="1"/>
            <a:r>
              <a:rPr lang="en-US" dirty="0" err="1"/>
              <a:t>ssh-keygen</a:t>
            </a:r>
            <a:r>
              <a:rPr lang="en-US" dirty="0"/>
              <a:t> -t </a:t>
            </a:r>
            <a:r>
              <a:rPr lang="en-US" dirty="0" err="1"/>
              <a:t>rsa</a:t>
            </a:r>
            <a:r>
              <a:rPr lang="en-US" dirty="0"/>
              <a:t> -b 4096 </a:t>
            </a:r>
            <a:r>
              <a:rPr lang="en-US" dirty="0" smtClean="0"/>
              <a:t>–C </a:t>
            </a:r>
            <a:r>
              <a:rPr lang="en-US" dirty="0" smtClean="0">
                <a:hlinkClick r:id="rId2"/>
              </a:rPr>
              <a:t>user@name.com</a:t>
            </a:r>
            <a:endParaRPr lang="en-US" dirty="0" smtClean="0"/>
          </a:p>
          <a:p>
            <a:pPr lvl="1"/>
            <a:r>
              <a:rPr lang="en-US" dirty="0" smtClean="0"/>
              <a:t>Press enter to save the file to ~/.</a:t>
            </a:r>
            <a:r>
              <a:rPr lang="en-US" dirty="0" err="1" smtClean="0"/>
              <a:t>ssh</a:t>
            </a:r>
            <a:r>
              <a:rPr lang="en-US" dirty="0" smtClean="0"/>
              <a:t>/ </a:t>
            </a:r>
          </a:p>
          <a:p>
            <a:pPr lvl="1"/>
            <a:r>
              <a:rPr lang="en-US" dirty="0" smtClean="0"/>
              <a:t>Enter a secure password (protects your key)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882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your SSH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Ensure your SSH-agent is enabled</a:t>
            </a:r>
          </a:p>
          <a:p>
            <a:pPr lvl="1"/>
            <a:r>
              <a:rPr lang="en-US" dirty="0" err="1"/>
              <a:t>eval</a:t>
            </a:r>
            <a:r>
              <a:rPr lang="en-US" dirty="0"/>
              <a:t> "$(</a:t>
            </a:r>
            <a:r>
              <a:rPr lang="en-US" dirty="0" err="1"/>
              <a:t>ssh</a:t>
            </a:r>
            <a:r>
              <a:rPr lang="en-US" dirty="0"/>
              <a:t>-agent -s</a:t>
            </a:r>
            <a:r>
              <a:rPr lang="en-US" dirty="0" smtClean="0"/>
              <a:t>)” </a:t>
            </a:r>
          </a:p>
          <a:p>
            <a:r>
              <a:rPr lang="en-US" dirty="0" smtClean="0"/>
              <a:t>Add your SSH key to your SSH-agent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-add ~/.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id_rsa</a:t>
            </a:r>
            <a:endParaRPr lang="en-US" dirty="0" smtClean="0"/>
          </a:p>
          <a:p>
            <a:r>
              <a:rPr lang="en-US" dirty="0" smtClean="0"/>
              <a:t>Login to your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</a:p>
          <a:p>
            <a:pPr lvl="1"/>
            <a:r>
              <a:rPr lang="en-US" dirty="0" smtClean="0"/>
              <a:t>Setup your SSH Key on </a:t>
            </a:r>
            <a:r>
              <a:rPr lang="en-US" dirty="0" err="1" smtClean="0"/>
              <a:t>git</a:t>
            </a:r>
            <a:r>
              <a:rPr lang="en-US" dirty="0" smtClean="0"/>
              <a:t> (demo)</a:t>
            </a:r>
          </a:p>
        </p:txBody>
      </p:sp>
    </p:spTree>
    <p:extLst>
      <p:ext uri="{BB962C8B-B14F-4D97-AF65-F5344CB8AC3E}">
        <p14:creationId xmlns:p14="http://schemas.microsoft.com/office/powerpoint/2010/main" val="2972631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Local File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files to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add &lt;file&gt;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Add multiple files within current directory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pPr lvl="2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add *</a:t>
            </a:r>
          </a:p>
          <a:p>
            <a:r>
              <a:rPr lang="en-US" dirty="0" smtClean="0"/>
              <a:t>Committing / Staging files for push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commit –m “commit message.”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6587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Repository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Pulling from source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err="1" smtClean="0"/>
              <a:t>url</a:t>
            </a:r>
            <a:endParaRPr lang="en-US" dirty="0" smtClean="0"/>
          </a:p>
          <a:p>
            <a:r>
              <a:rPr lang="en-US" dirty="0" smtClean="0"/>
              <a:t>Pulling to local repository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pull</a:t>
            </a:r>
          </a:p>
          <a:p>
            <a:r>
              <a:rPr lang="en-US" dirty="0" smtClean="0"/>
              <a:t>Pushing to remote repository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en-US" dirty="0"/>
          </a:p>
          <a:p>
            <a:r>
              <a:rPr lang="en-US" dirty="0" smtClean="0"/>
              <a:t>Resetting Local </a:t>
            </a:r>
            <a:r>
              <a:rPr lang="en-US" dirty="0" err="1" smtClean="0"/>
              <a:t>Repositroy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reset –hard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611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659</Words>
  <Application>Microsoft Macintosh PowerPoint</Application>
  <PresentationFormat>On-screen Show (4:3)</PresentationFormat>
  <Paragraphs>119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Introduction to Git and HTML</vt:lpstr>
      <vt:lpstr>What is Git?</vt:lpstr>
      <vt:lpstr>Why do we need it?</vt:lpstr>
      <vt:lpstr>Getting Started</vt:lpstr>
      <vt:lpstr>Setting up your account</vt:lpstr>
      <vt:lpstr>Setting Up SSH</vt:lpstr>
      <vt:lpstr>Adding your SSH key</vt:lpstr>
      <vt:lpstr>Git Local File Syntax</vt:lpstr>
      <vt:lpstr>Git Repository Management</vt:lpstr>
      <vt:lpstr>Managing Branches</vt:lpstr>
      <vt:lpstr>Introduction to HTML</vt:lpstr>
      <vt:lpstr>Introduction to HTML continued…</vt:lpstr>
      <vt:lpstr>General Purpose Tags</vt:lpstr>
      <vt:lpstr>General Purpose Tags Cont..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SAMPLE_TITLE</dc:title>
  <dc:creator>Christopher Doege</dc:creator>
  <cp:lastModifiedBy>Christopher Doege</cp:lastModifiedBy>
  <cp:revision>14</cp:revision>
  <dcterms:created xsi:type="dcterms:W3CDTF">2016-06-09T21:45:37Z</dcterms:created>
  <dcterms:modified xsi:type="dcterms:W3CDTF">2016-10-06T23:11:54Z</dcterms:modified>
</cp:coreProperties>
</file>