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INSERT_TITLE_HERE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smtClean="0"/>
              <a:t>by INSERT_NAME_HERE</a:t>
            </a:r>
            <a:endParaRPr lang="en-US" dirty="0" smtClean="0"/>
          </a:p>
          <a:p>
            <a:r>
              <a:rPr lang="en-US" dirty="0" smtClean="0"/>
              <a:t>As a part of UTSA ACM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0" y="294598"/>
            <a:ext cx="2778165" cy="5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INSERT_TITLE_HERE</vt:lpstr>
      <vt:lpstr>Sample Text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SAMPLE_TITLE</dc:title>
  <dc:creator>Christopher Doege</dc:creator>
  <cp:lastModifiedBy>Christopher Doege</cp:lastModifiedBy>
  <cp:revision>15</cp:revision>
  <dcterms:created xsi:type="dcterms:W3CDTF">2016-06-09T21:45:37Z</dcterms:created>
  <dcterms:modified xsi:type="dcterms:W3CDTF">2016-10-06T23:13:26Z</dcterms:modified>
</cp:coreProperties>
</file>