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74" r:id="rId3"/>
    <p:sldId id="276" r:id="rId4"/>
    <p:sldId id="275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5ECF-CA06-8B4A-981C-FEE02A56E55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5731-FCA0-7249-BA8F-992C2926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6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Hack Night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</a:t>
            </a:r>
            <a:r>
              <a:rPr lang="en-US" dirty="0" smtClean="0"/>
              <a:t>by Christopher Doege</a:t>
            </a:r>
          </a:p>
          <a:p>
            <a:r>
              <a:rPr lang="en-US" dirty="0" smtClean="0"/>
              <a:t>As a part of UTSA ACM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0" y="294598"/>
            <a:ext cx="2778165" cy="5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a team!</a:t>
            </a:r>
          </a:p>
          <a:p>
            <a:pPr lvl="1"/>
            <a:r>
              <a:rPr lang="en-US" dirty="0" smtClean="0"/>
              <a:t>Make Friends over pizza!</a:t>
            </a:r>
          </a:p>
          <a:p>
            <a:r>
              <a:rPr lang="en-US" dirty="0" smtClean="0"/>
              <a:t>Figure out a project / brainstorm a project</a:t>
            </a:r>
          </a:p>
          <a:p>
            <a:r>
              <a:rPr lang="en-US" dirty="0" smtClean="0"/>
              <a:t>Start thinking about technologies to use</a:t>
            </a:r>
          </a:p>
          <a:p>
            <a:r>
              <a:rPr lang="en-US" dirty="0" smtClean="0"/>
              <a:t>Help each other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6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err="1" smtClean="0"/>
              <a:t>Hackathon</a:t>
            </a:r>
            <a:r>
              <a:rPr lang="en-US" dirty="0" smtClean="0"/>
              <a:t> with prizes</a:t>
            </a:r>
          </a:p>
          <a:p>
            <a:pPr lvl="1"/>
            <a:r>
              <a:rPr lang="en-US" dirty="0" err="1" smtClean="0"/>
              <a:t>Mildy</a:t>
            </a:r>
            <a:r>
              <a:rPr lang="en-US" dirty="0" smtClean="0"/>
              <a:t> functional programs are ok</a:t>
            </a:r>
          </a:p>
          <a:p>
            <a:r>
              <a:rPr lang="en-US" dirty="0" smtClean="0"/>
              <a:t>Categories for prizes</a:t>
            </a:r>
          </a:p>
          <a:p>
            <a:r>
              <a:rPr lang="en-US" dirty="0" smtClean="0"/>
              <a:t>Challenges for prizes</a:t>
            </a:r>
          </a:p>
          <a:p>
            <a:r>
              <a:rPr lang="en-US" dirty="0" smtClean="0"/>
              <a:t>Fun for 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8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and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Categories:</a:t>
            </a:r>
          </a:p>
          <a:p>
            <a:pPr lvl="1"/>
            <a:r>
              <a:rPr lang="en-US" dirty="0" smtClean="0"/>
              <a:t>Best Website (Technical and Beautiful)</a:t>
            </a:r>
          </a:p>
          <a:p>
            <a:pPr lvl="1"/>
            <a:r>
              <a:rPr lang="en-US" dirty="0" smtClean="0"/>
              <a:t>Best Game</a:t>
            </a:r>
          </a:p>
          <a:p>
            <a:pPr lvl="1"/>
            <a:r>
              <a:rPr lang="en-US" dirty="0" smtClean="0"/>
              <a:t>Best Java App</a:t>
            </a:r>
          </a:p>
          <a:p>
            <a:pPr lvl="1"/>
            <a:r>
              <a:rPr lang="en-US" dirty="0" smtClean="0"/>
              <a:t>Best C Program</a:t>
            </a:r>
          </a:p>
          <a:p>
            <a:pPr lvl="1"/>
            <a:r>
              <a:rPr lang="en-US" dirty="0" smtClean="0"/>
              <a:t>Best Program focused on security </a:t>
            </a:r>
          </a:p>
          <a:p>
            <a:pPr lvl="1"/>
            <a:r>
              <a:rPr lang="en-US" dirty="0" smtClean="0"/>
              <a:t>Best Script (Does something useful) </a:t>
            </a:r>
          </a:p>
          <a:p>
            <a:r>
              <a:rPr lang="en-US" dirty="0" smtClean="0"/>
              <a:t>Sessions:</a:t>
            </a:r>
          </a:p>
          <a:p>
            <a:pPr lvl="1"/>
            <a:r>
              <a:rPr lang="en-US" dirty="0" smtClean="0"/>
              <a:t>ICPC Challenge 7 P.M. – 7:30 P.M.</a:t>
            </a:r>
          </a:p>
          <a:p>
            <a:pPr lvl="1"/>
            <a:r>
              <a:rPr lang="en-US" dirty="0" smtClean="0"/>
              <a:t>Python Golf Challenge  8:30 P.M. – 9 P.M.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2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? (May </a:t>
            </a:r>
            <a:r>
              <a:rPr lang="fr-FR" dirty="0" err="1" smtClean="0"/>
              <a:t>require</a:t>
            </a:r>
            <a:r>
              <a:rPr lang="fr-FR" dirty="0" smtClean="0"/>
              <a:t> </a:t>
            </a:r>
            <a:r>
              <a:rPr lang="fr-FR" dirty="0" err="1" smtClean="0"/>
              <a:t>discrete</a:t>
            </a:r>
            <a:r>
              <a:rPr lang="fr-FR" dirty="0" smtClean="0"/>
              <a:t>)</a:t>
            </a:r>
          </a:p>
          <a:p>
            <a:r>
              <a:rPr lang="fr-FR" dirty="0" smtClean="0"/>
              <a:t>{</a:t>
            </a:r>
            <a:r>
              <a:rPr lang="fr-FR" dirty="0"/>
              <a:t>f ∈ [1..N ⟶ 1..N] 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∀ </a:t>
            </a:r>
            <a:r>
              <a:rPr lang="fr-FR" dirty="0"/>
              <a:t>y ∈ 1..N : ∃ x ∈ 1..N : f[x]=y}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53270"/>
      </p:ext>
    </p:extLst>
  </p:cSld>
  <p:clrMapOvr>
    <a:masterClrMapping/>
  </p:clrMapOvr>
</p:sld>
</file>

<file path=ppt/theme/theme1.xml><?xml version="1.0" encoding="utf-8"?>
<a:theme xmlns:a="http://schemas.openxmlformats.org/drawingml/2006/main" name="ACM-Sample-Presenta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ACM-Sample-Presentation.thmx</Template>
  <TotalTime>1567</TotalTime>
  <Words>147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ACM-Sample-Presentation</vt:lpstr>
      <vt:lpstr>Hack Night 2</vt:lpstr>
      <vt:lpstr>Team Formation</vt:lpstr>
      <vt:lpstr>Today’s Events</vt:lpstr>
      <vt:lpstr>Categories and Sessions</vt:lpstr>
      <vt:lpstr>First Challenge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SAMPLE_TITLE</dc:title>
  <dc:creator>Christopher Doege</dc:creator>
  <cp:lastModifiedBy>Christopher Doege</cp:lastModifiedBy>
  <cp:revision>29</cp:revision>
  <dcterms:created xsi:type="dcterms:W3CDTF">2016-06-09T21:45:37Z</dcterms:created>
  <dcterms:modified xsi:type="dcterms:W3CDTF">2017-03-24T23:05:09Z</dcterms:modified>
</cp:coreProperties>
</file>