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67" r:id="rId16"/>
    <p:sldId id="270" r:id="rId17"/>
    <p:sldId id="274" r:id="rId18"/>
    <p:sldId id="272" r:id="rId19"/>
    <p:sldId id="273" r:id="rId20"/>
    <p:sldId id="271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5ECF-CA06-8B4A-981C-FEE02A56E55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name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nam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Ready to 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</a:t>
            </a:r>
            <a:r>
              <a:rPr lang="en-US" dirty="0" smtClean="0"/>
              <a:t>Doege</a:t>
            </a:r>
          </a:p>
          <a:p>
            <a:r>
              <a:rPr lang="en-US" dirty="0" smtClean="0"/>
              <a:t>As a part of UTSA ACM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0" y="294598"/>
            <a:ext cx="2778165" cy="5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your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your SSH-agent is enabled</a:t>
            </a:r>
          </a:p>
          <a:p>
            <a:pPr lvl="1"/>
            <a:r>
              <a:rPr lang="en-US" dirty="0" err="1"/>
              <a:t>eval</a:t>
            </a:r>
            <a:r>
              <a:rPr lang="en-US" dirty="0"/>
              <a:t> "$(</a:t>
            </a:r>
            <a:r>
              <a:rPr lang="en-US" dirty="0" err="1"/>
              <a:t>ssh</a:t>
            </a:r>
            <a:r>
              <a:rPr lang="en-US" dirty="0"/>
              <a:t>-agent -s</a:t>
            </a:r>
            <a:r>
              <a:rPr lang="en-US" dirty="0" smtClean="0"/>
              <a:t>)” </a:t>
            </a:r>
          </a:p>
          <a:p>
            <a:r>
              <a:rPr lang="en-US" dirty="0" smtClean="0"/>
              <a:t>Add your SSH key to your SSH-agent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-add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endParaRPr lang="en-US" dirty="0" smtClean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Setup your SSH Key on </a:t>
            </a:r>
            <a:r>
              <a:rPr lang="en-US" dirty="0" err="1" smtClean="0"/>
              <a:t>git</a:t>
            </a:r>
            <a:r>
              <a:rPr lang="en-US" dirty="0" smtClean="0"/>
              <a:t> (demo)</a:t>
            </a:r>
          </a:p>
        </p:txBody>
      </p:sp>
    </p:spTree>
    <p:extLst>
      <p:ext uri="{BB962C8B-B14F-4D97-AF65-F5344CB8AC3E}">
        <p14:creationId xmlns:p14="http://schemas.microsoft.com/office/powerpoint/2010/main" val="320144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Trees of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Working Directory</a:t>
            </a:r>
          </a:p>
          <a:p>
            <a:pPr lvl="2"/>
            <a:r>
              <a:rPr lang="en-US" dirty="0" smtClean="0"/>
              <a:t>Stores local files </a:t>
            </a:r>
          </a:p>
          <a:p>
            <a:pPr lvl="1"/>
            <a:r>
              <a:rPr lang="en-US" dirty="0" smtClean="0"/>
              <a:t>Index (Staging Area)</a:t>
            </a:r>
          </a:p>
          <a:p>
            <a:pPr lvl="2"/>
            <a:r>
              <a:rPr lang="en-US" dirty="0" smtClean="0"/>
              <a:t>Stages changes for the next commit </a:t>
            </a:r>
          </a:p>
          <a:p>
            <a:pPr lvl="1"/>
            <a:r>
              <a:rPr lang="en-US" dirty="0" smtClean="0"/>
              <a:t>Head</a:t>
            </a:r>
          </a:p>
          <a:p>
            <a:pPr lvl="2"/>
            <a:r>
              <a:rPr lang="en-US" dirty="0" smtClean="0"/>
              <a:t>Points to the last commit you made.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20638"/>
            <a:ext cx="8343900" cy="5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Local File </a:t>
            </a:r>
            <a:r>
              <a:rPr lang="en-US" dirty="0" smtClean="0"/>
              <a:t>Syntax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files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Add multiple files within current directory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smtClean="0"/>
              <a:t>*</a:t>
            </a:r>
          </a:p>
          <a:p>
            <a:pPr lvl="3"/>
            <a:r>
              <a:rPr lang="en-US" dirty="0" smtClean="0"/>
              <a:t>Be Careful! Can cause issues</a:t>
            </a:r>
            <a:endParaRPr lang="en-US" dirty="0" smtClean="0"/>
          </a:p>
          <a:p>
            <a:r>
              <a:rPr lang="en-US" dirty="0" smtClean="0"/>
              <a:t>Committing / Staging files for push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“commit message.”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52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Pulling from source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/>
              <a:t>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Pulling to </a:t>
            </a:r>
            <a:r>
              <a:rPr lang="en-US" dirty="0" smtClean="0"/>
              <a:t>local repository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 origin &lt;master&gt; </a:t>
            </a:r>
            <a:endParaRPr lang="en-US" dirty="0" smtClean="0"/>
          </a:p>
          <a:p>
            <a:r>
              <a:rPr lang="en-US" dirty="0" smtClean="0"/>
              <a:t>Pushing to remote repository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 origin &lt;master&gt;</a:t>
            </a:r>
          </a:p>
          <a:p>
            <a:pPr lvl="2"/>
            <a:r>
              <a:rPr lang="en-US" dirty="0" smtClean="0"/>
              <a:t>Replace master with branch</a:t>
            </a:r>
            <a:endParaRPr lang="en-US" dirty="0"/>
          </a:p>
          <a:p>
            <a:r>
              <a:rPr lang="en-US" dirty="0" smtClean="0"/>
              <a:t>Resetting Local </a:t>
            </a:r>
            <a:r>
              <a:rPr lang="en-US" dirty="0" smtClean="0"/>
              <a:t>Repository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reset </a:t>
            </a:r>
            <a:r>
              <a:rPr lang="en-US" dirty="0" smtClean="0"/>
              <a:t>-- hard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27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Branches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Adding a Branch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name_of_branch</a:t>
            </a:r>
            <a:endParaRPr lang="en-US" dirty="0" smtClean="0"/>
          </a:p>
          <a:p>
            <a:r>
              <a:rPr lang="en-US" dirty="0" smtClean="0"/>
              <a:t>Pushing a Branch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err="1" smtClean="0"/>
              <a:t>name_of_branch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name_of_branch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2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Branches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of Branches and commits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git@github.com:UTSA-ACM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-Ready-To-</a:t>
            </a:r>
            <a:r>
              <a:rPr lang="en-US" dirty="0" err="1"/>
              <a:t>Go.git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git@github.com:UTSA-ACM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-Ready-To-</a:t>
            </a:r>
            <a:r>
              <a:rPr lang="en-US" dirty="0" err="1"/>
              <a:t>Go.git</a:t>
            </a:r>
            <a:endParaRPr lang="en-US" dirty="0"/>
          </a:p>
        </p:txBody>
      </p:sp>
      <p:pic>
        <p:nvPicPr>
          <p:cNvPr id="7" name="Picture 6" descr="Screen Shot 2017-01-19 at 11.2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8" y="3001963"/>
            <a:ext cx="8424792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0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Session: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repository </a:t>
            </a:r>
          </a:p>
          <a:p>
            <a:pPr lvl="1"/>
            <a:r>
              <a:rPr lang="en-US" dirty="0"/>
              <a:t>https://github.com/UTSA-ACM/Git-Ready-To-</a:t>
            </a:r>
            <a:r>
              <a:rPr lang="en-US" dirty="0" smtClean="0"/>
              <a:t>Go</a:t>
            </a:r>
          </a:p>
          <a:p>
            <a:endParaRPr lang="en-US" dirty="0"/>
          </a:p>
        </p:txBody>
      </p:sp>
      <p:pic>
        <p:nvPicPr>
          <p:cNvPr id="4" name="Picture 3" descr="Screen Shot 2017-01-19 at 11.51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158226"/>
            <a:ext cx="8585200" cy="22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9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repository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Repository</a:t>
            </a:r>
          </a:p>
        </p:txBody>
      </p:sp>
      <p:pic>
        <p:nvPicPr>
          <p:cNvPr id="4" name="Picture 3" descr="Screen Shot 2017-01-19 at 11.4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5" y="2133600"/>
            <a:ext cx="450965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9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Repository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URL / SSH path and type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“&lt;CTRL-V&gt;” </a:t>
            </a:r>
          </a:p>
          <a:p>
            <a:pPr lvl="1"/>
            <a:r>
              <a:rPr lang="en-US" dirty="0" smtClean="0"/>
              <a:t>Please paste the </a:t>
            </a:r>
            <a:r>
              <a:rPr lang="en-US" dirty="0" err="1" smtClean="0"/>
              <a:t>url</a:t>
            </a:r>
            <a:r>
              <a:rPr lang="en-US" dirty="0" smtClean="0"/>
              <a:t>/path within the quotations </a:t>
            </a:r>
            <a:endParaRPr lang="en-US" dirty="0"/>
          </a:p>
        </p:txBody>
      </p:sp>
      <p:pic>
        <p:nvPicPr>
          <p:cNvPr id="6" name="Picture 5" descr="Screen Shot 2017-01-20 at 3.2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595203"/>
            <a:ext cx="8813800" cy="25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5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Etiquette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your hand if you need help</a:t>
            </a:r>
          </a:p>
          <a:p>
            <a:pPr lvl="1"/>
            <a:r>
              <a:rPr lang="en-US" dirty="0"/>
              <a:t>Officers will be posted around the room to assist you with installation and </a:t>
            </a:r>
            <a:r>
              <a:rPr lang="en-US" dirty="0" err="1"/>
              <a:t>git</a:t>
            </a:r>
            <a:r>
              <a:rPr lang="en-US" dirty="0"/>
              <a:t> issues.</a:t>
            </a:r>
          </a:p>
          <a:p>
            <a:r>
              <a:rPr lang="en-US" dirty="0"/>
              <a:t>Do not talk during the presentation</a:t>
            </a:r>
          </a:p>
          <a:p>
            <a:r>
              <a:rPr lang="en-US" dirty="0"/>
              <a:t>Short breakout sessions will be held to ensure everyone is caught up </a:t>
            </a:r>
          </a:p>
          <a:p>
            <a:r>
              <a:rPr lang="en-US" dirty="0"/>
              <a:t>Have fun and learn! </a:t>
            </a:r>
          </a:p>
        </p:txBody>
      </p:sp>
    </p:spTree>
    <p:extLst>
      <p:ext uri="{BB962C8B-B14F-4D97-AF65-F5344CB8AC3E}">
        <p14:creationId xmlns:p14="http://schemas.microsoft.com/office/powerpoint/2010/main" val="209393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some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Go?</a:t>
            </a:r>
          </a:p>
          <a:p>
            <a:pPr lvl="1"/>
            <a:r>
              <a:rPr lang="en-US" dirty="0" smtClean="0"/>
              <a:t>Developed by Google</a:t>
            </a:r>
          </a:p>
          <a:p>
            <a:pPr lvl="1"/>
            <a:r>
              <a:rPr lang="en-US" dirty="0" smtClean="0"/>
              <a:t>Great for Test Driven Development (TDD)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55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Imperative Language</a:t>
            </a:r>
          </a:p>
          <a:p>
            <a:r>
              <a:rPr lang="en-US" dirty="0" smtClean="0"/>
              <a:t>Statically Typed</a:t>
            </a:r>
          </a:p>
          <a:p>
            <a:r>
              <a:rPr lang="en-US" dirty="0" smtClean="0"/>
              <a:t>Syntactically similar to Java and C</a:t>
            </a:r>
          </a:p>
          <a:p>
            <a:r>
              <a:rPr lang="en-US" dirty="0" smtClean="0"/>
              <a:t>Compiles to native code</a:t>
            </a:r>
          </a:p>
          <a:p>
            <a:r>
              <a:rPr lang="en-US" dirty="0" smtClean="0"/>
              <a:t>Functions can return multiple values</a:t>
            </a:r>
          </a:p>
          <a:p>
            <a:r>
              <a:rPr lang="en-US" dirty="0" smtClean="0"/>
              <a:t>Pointers but no pointer arithmetic</a:t>
            </a:r>
          </a:p>
          <a:p>
            <a:r>
              <a:rPr lang="en-US" dirty="0" smtClean="0"/>
              <a:t>Data is passed by value. </a:t>
            </a:r>
          </a:p>
          <a:p>
            <a:r>
              <a:rPr lang="en-US" dirty="0" smtClean="0"/>
              <a:t>Arrays start at an index of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6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Go Program: Hello World</a:t>
            </a:r>
            <a:endParaRPr lang="en-US" dirty="0"/>
          </a:p>
        </p:txBody>
      </p:sp>
      <p:pic>
        <p:nvPicPr>
          <p:cNvPr id="4" name="Picture 3" descr="Screen Shot 2017-01-20 at 2.38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6400"/>
            <a:ext cx="9125769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Go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ackage main</a:t>
            </a:r>
          </a:p>
          <a:p>
            <a:pPr lvl="1"/>
            <a:r>
              <a:rPr lang="en-US" dirty="0" smtClean="0"/>
              <a:t>This is known as a “package declaration”</a:t>
            </a:r>
          </a:p>
          <a:p>
            <a:pPr lvl="1"/>
            <a:r>
              <a:rPr lang="en-US" dirty="0" smtClean="0"/>
              <a:t>Similar syntax as to how java does public class. </a:t>
            </a:r>
          </a:p>
          <a:p>
            <a:r>
              <a:rPr lang="en-US" dirty="0"/>
              <a:t>i</a:t>
            </a:r>
            <a:r>
              <a:rPr lang="en-US" dirty="0" smtClean="0"/>
              <a:t>mport “</a:t>
            </a:r>
            <a:r>
              <a:rPr lang="en-US" dirty="0" err="1" smtClean="0"/>
              <a:t>fmt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Imports the packages needed for standard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95943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</a:t>
            </a:r>
            <a:r>
              <a:rPr lang="en-US" dirty="0"/>
              <a:t>a Go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func</a:t>
            </a:r>
            <a:r>
              <a:rPr lang="en-US" dirty="0"/>
              <a:t> main() </a:t>
            </a:r>
            <a:r>
              <a:rPr lang="en-US" dirty="0" smtClean="0"/>
              <a:t>{ </a:t>
            </a:r>
            <a:r>
              <a:rPr lang="is-IS" dirty="0" smtClean="0"/>
              <a:t>…. } </a:t>
            </a:r>
            <a:endParaRPr lang="en-US" dirty="0"/>
          </a:p>
          <a:p>
            <a:pPr lvl="1"/>
            <a:r>
              <a:rPr lang="en-US" dirty="0"/>
              <a:t>Beginning of function declaration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int</a:t>
            </a:r>
            <a:r>
              <a:rPr lang="en-US" dirty="0"/>
              <a:t> main() { in C</a:t>
            </a:r>
          </a:p>
          <a:p>
            <a:pPr lvl="1"/>
            <a:r>
              <a:rPr lang="en-US" dirty="0"/>
              <a:t>Similar to public static void main() { in java. </a:t>
            </a:r>
            <a:endParaRPr lang="en-US" dirty="0" smtClean="0"/>
          </a:p>
          <a:p>
            <a:r>
              <a:rPr lang="en-US" dirty="0" err="1" smtClean="0"/>
              <a:t>Fmt.Println</a:t>
            </a:r>
            <a:r>
              <a:rPr lang="en-US" dirty="0" smtClean="0"/>
              <a:t>(“Hello World”)</a:t>
            </a:r>
          </a:p>
          <a:p>
            <a:pPr lvl="1"/>
            <a:r>
              <a:rPr lang="en-US" dirty="0" smtClean="0"/>
              <a:t>Utilizing the format package to access functions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err="1" smtClean="0"/>
              <a:t>Println</a:t>
            </a:r>
            <a:r>
              <a:rPr lang="en-US" dirty="0" smtClean="0"/>
              <a:t> allows a user to print a line with input inside of the (“..”) 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System.out.Println</a:t>
            </a:r>
            <a:r>
              <a:rPr lang="en-US" dirty="0" smtClean="0"/>
              <a:t>(“Hello World”) in java </a:t>
            </a:r>
          </a:p>
        </p:txBody>
      </p:sp>
    </p:spTree>
    <p:extLst>
      <p:ext uri="{BB962C8B-B14F-4D97-AF65-F5344CB8AC3E}">
        <p14:creationId xmlns:p14="http://schemas.microsoft.com/office/powerpoint/2010/main" val="815836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Session: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</a:t>
            </a:r>
            <a:r>
              <a:rPr lang="en-US" dirty="0" err="1" smtClean="0"/>
              <a:t>mynameis.go</a:t>
            </a:r>
            <a:r>
              <a:rPr lang="en-US" dirty="0" smtClean="0"/>
              <a:t> to your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usn</a:t>
            </a:r>
            <a:endParaRPr lang="en-US" dirty="0" smtClean="0"/>
          </a:p>
          <a:p>
            <a:r>
              <a:rPr lang="en-US" dirty="0" smtClean="0"/>
              <a:t>Edit the file to add missing portions and to have the file print out “Hello, my name is &lt;name&gt;” to standard out. </a:t>
            </a:r>
          </a:p>
          <a:p>
            <a:pPr lvl="1"/>
            <a:r>
              <a:rPr lang="en-US" dirty="0" smtClean="0"/>
              <a:t>Ironically, you can write &lt;name&gt;, though I’d rather a substitution </a:t>
            </a:r>
          </a:p>
          <a:p>
            <a:r>
              <a:rPr lang="en-US" dirty="0" smtClean="0"/>
              <a:t>Commit your changes and push them to your forked repository!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7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Breakout Session #4</a:t>
            </a:r>
            <a:br>
              <a:rPr lang="en-US" dirty="0" smtClean="0"/>
            </a:br>
            <a:r>
              <a:rPr lang="en-US" dirty="0" smtClean="0"/>
              <a:t>Pull </a:t>
            </a:r>
            <a:r>
              <a:rPr lang="en-US" dirty="0"/>
              <a:t>r</a:t>
            </a:r>
            <a:r>
              <a:rPr lang="en-US" dirty="0" smtClean="0"/>
              <a:t>equests for days!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your forked repository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Click “New pull </a:t>
            </a:r>
            <a:r>
              <a:rPr lang="en-US" dirty="0" err="1" smtClean="0"/>
              <a:t>reqeust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 descr="Screen Shot 2017-01-20 at 3.27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966029"/>
            <a:ext cx="8686800" cy="18959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501900" y="5933282"/>
            <a:ext cx="622300" cy="556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79500" y="5933281"/>
            <a:ext cx="571500" cy="556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3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Breakout Session: #1</a:t>
            </a:r>
            <a:br>
              <a:rPr lang="en-US" dirty="0" smtClean="0"/>
            </a:br>
            <a:r>
              <a:rPr lang="en-US" dirty="0" smtClean="0"/>
              <a:t>Downloads For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</a:t>
            </a:r>
          </a:p>
          <a:p>
            <a:pPr lvl="1"/>
            <a:r>
              <a:rPr lang="en-US" dirty="0"/>
              <a:t>https://git-scm.com/</a:t>
            </a:r>
            <a:r>
              <a:rPr lang="en-US" dirty="0" smtClean="0"/>
              <a:t>downloads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GUI</a:t>
            </a:r>
          </a:p>
          <a:p>
            <a:pPr lvl="1"/>
            <a:r>
              <a:rPr lang="en-US" dirty="0"/>
              <a:t>https://desktop.github.com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r>
              <a:rPr lang="en-US" dirty="0" smtClean="0"/>
              <a:t>Go</a:t>
            </a:r>
          </a:p>
          <a:p>
            <a:pPr lvl="1"/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golang.org</a:t>
            </a:r>
            <a:r>
              <a:rPr lang="pt-BR" dirty="0"/>
              <a:t>/dl</a:t>
            </a:r>
            <a:r>
              <a:rPr lang="pt-BR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6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www.wadewegner.com</a:t>
            </a:r>
            <a:r>
              <a:rPr lang="en-US" dirty="0"/>
              <a:t>/2014/12/easy-go-programming-setup-for-windows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 tool</a:t>
            </a:r>
          </a:p>
          <a:p>
            <a:pPr lvl="1"/>
            <a:r>
              <a:rPr lang="en-US" dirty="0" smtClean="0"/>
              <a:t>Used by most companies</a:t>
            </a:r>
          </a:p>
          <a:p>
            <a:pPr lvl="1"/>
            <a:r>
              <a:rPr lang="en-US" dirty="0" smtClean="0"/>
              <a:t>Hosts open source projects</a:t>
            </a:r>
          </a:p>
          <a:p>
            <a:pPr lvl="1"/>
            <a:r>
              <a:rPr lang="en-US" dirty="0" smtClean="0"/>
              <a:t>Resume </a:t>
            </a:r>
            <a:r>
              <a:rPr lang="en-US" dirty="0" smtClean="0"/>
              <a:t>Booster</a:t>
            </a:r>
          </a:p>
          <a:p>
            <a:pPr lvl="1"/>
            <a:r>
              <a:rPr lang="en-US" dirty="0" smtClean="0"/>
              <a:t>Both CLI and GUI interfaces </a:t>
            </a:r>
            <a:endParaRPr lang="en-US" dirty="0" smtClean="0"/>
          </a:p>
          <a:p>
            <a:r>
              <a:rPr lang="en-US" dirty="0" smtClean="0"/>
              <a:t>Provides Version Control </a:t>
            </a:r>
          </a:p>
          <a:p>
            <a:pPr lvl="1"/>
            <a:r>
              <a:rPr lang="en-US" dirty="0" smtClean="0"/>
              <a:t>Allows you to revert and track changes</a:t>
            </a:r>
          </a:p>
          <a:p>
            <a:pPr lvl="1"/>
            <a:r>
              <a:rPr lang="en-US" dirty="0" smtClean="0"/>
              <a:t>Accountability for public contributions</a:t>
            </a:r>
          </a:p>
          <a:p>
            <a:r>
              <a:rPr lang="en-US" dirty="0" smtClean="0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7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Coding Standards</a:t>
            </a:r>
          </a:p>
          <a:p>
            <a:pPr lvl="1"/>
            <a:r>
              <a:rPr lang="en-US" dirty="0" smtClean="0"/>
              <a:t>Mindset of pushing code where anyone can see it</a:t>
            </a:r>
          </a:p>
          <a:p>
            <a:pPr lvl="1"/>
            <a:r>
              <a:rPr lang="en-US" dirty="0" smtClean="0"/>
              <a:t>Accountability for code contributed and added</a:t>
            </a:r>
          </a:p>
          <a:p>
            <a:r>
              <a:rPr lang="en-US" dirty="0" smtClean="0"/>
              <a:t>Sharing of open sourced information</a:t>
            </a:r>
          </a:p>
          <a:p>
            <a:pPr lvl="1"/>
            <a:r>
              <a:rPr lang="en-US" dirty="0" smtClean="0"/>
              <a:t>Helps others learn</a:t>
            </a:r>
          </a:p>
          <a:p>
            <a:pPr lvl="1"/>
            <a:r>
              <a:rPr lang="en-US" dirty="0" smtClean="0"/>
              <a:t>Allows anyone to contribute</a:t>
            </a:r>
          </a:p>
          <a:p>
            <a:r>
              <a:rPr lang="en-US" dirty="0" smtClean="0"/>
              <a:t>Easy collaboration</a:t>
            </a:r>
          </a:p>
          <a:p>
            <a:pPr lvl="1"/>
            <a:r>
              <a:rPr lang="en-US" dirty="0" smtClean="0"/>
              <a:t>Simple interface</a:t>
            </a:r>
          </a:p>
          <a:p>
            <a:pPr lvl="1"/>
            <a:r>
              <a:rPr lang="en-US" dirty="0" smtClean="0"/>
              <a:t>Powerful 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6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already made an account:</a:t>
            </a:r>
          </a:p>
          <a:p>
            <a:pPr lvl="1"/>
            <a:r>
              <a:rPr lang="en-US" dirty="0" smtClean="0"/>
              <a:t>Research how the .</a:t>
            </a:r>
            <a:r>
              <a:rPr lang="en-US" dirty="0" err="1" smtClean="0"/>
              <a:t>git</a:t>
            </a:r>
            <a:r>
              <a:rPr lang="en-US" dirty="0" smtClean="0"/>
              <a:t>/ folder works</a:t>
            </a:r>
          </a:p>
          <a:p>
            <a:pPr lvl="1"/>
            <a:r>
              <a:rPr lang="en-US" dirty="0" smtClean="0"/>
              <a:t>Look into object files and how </a:t>
            </a:r>
            <a:r>
              <a:rPr lang="en-US" dirty="0" err="1" smtClean="0"/>
              <a:t>git</a:t>
            </a:r>
            <a:r>
              <a:rPr lang="en-US" dirty="0" smtClean="0"/>
              <a:t> uploads files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Github.com</a:t>
            </a:r>
            <a:endParaRPr lang="en-US" dirty="0" smtClean="0"/>
          </a:p>
          <a:p>
            <a:r>
              <a:rPr lang="en-US" dirty="0" smtClean="0"/>
              <a:t>Sign-up for an account</a:t>
            </a:r>
          </a:p>
          <a:p>
            <a:pPr lvl="1"/>
            <a:r>
              <a:rPr lang="en-US" dirty="0" smtClean="0"/>
              <a:t>Let me know when everyone has finished</a:t>
            </a:r>
          </a:p>
          <a:p>
            <a:pPr lvl="1"/>
            <a:r>
              <a:rPr lang="en-US" dirty="0" smtClean="0"/>
              <a:t>Officers will be going around to assist everyone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2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</a:t>
            </a:r>
            <a:r>
              <a:rPr lang="en-US" dirty="0" smtClean="0"/>
              <a:t>account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global configurations: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usn_here</a:t>
            </a:r>
            <a:r>
              <a:rPr lang="en-US" dirty="0" smtClean="0"/>
              <a:t>”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user@name.com</a:t>
            </a:r>
            <a:endParaRPr lang="en-US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vim</a:t>
            </a:r>
          </a:p>
          <a:p>
            <a:r>
              <a:rPr lang="en-US" dirty="0" smtClean="0"/>
              <a:t>Lets Verify your setup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3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SSH version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Generate your key</a:t>
            </a:r>
          </a:p>
          <a:p>
            <a:pPr lvl="1"/>
            <a:r>
              <a:rPr lang="en-US" dirty="0" err="1"/>
              <a:t>ssh-keygen</a:t>
            </a:r>
            <a:r>
              <a:rPr lang="en-US" dirty="0"/>
              <a:t> -t </a:t>
            </a:r>
            <a:r>
              <a:rPr lang="en-US" dirty="0" err="1"/>
              <a:t>rsa</a:t>
            </a:r>
            <a:r>
              <a:rPr lang="en-US" dirty="0"/>
              <a:t> -b 4096 </a:t>
            </a:r>
            <a:r>
              <a:rPr lang="en-US" dirty="0" smtClean="0"/>
              <a:t>–C </a:t>
            </a:r>
            <a:r>
              <a:rPr lang="en-US" dirty="0" smtClean="0">
                <a:hlinkClick r:id="rId2"/>
              </a:rPr>
              <a:t>user@name.com</a:t>
            </a:r>
            <a:endParaRPr lang="en-US" dirty="0" smtClean="0"/>
          </a:p>
          <a:p>
            <a:pPr lvl="1"/>
            <a:r>
              <a:rPr lang="en-US" dirty="0" smtClean="0"/>
              <a:t>Press enter to save the file to ~/.</a:t>
            </a:r>
            <a:r>
              <a:rPr lang="en-US" dirty="0" err="1" smtClean="0"/>
              <a:t>ssh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Enter a secure password (protects your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8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5565</TotalTime>
  <Words>926</Words>
  <Application>Microsoft Macintosh PowerPoint</Application>
  <PresentationFormat>On-screen Show (4:3)</PresentationFormat>
  <Paragraphs>157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Git Ready to Go</vt:lpstr>
      <vt:lpstr>Workshop Etiquette </vt:lpstr>
      <vt:lpstr>Breakout Session: #1 Downloads For Days</vt:lpstr>
      <vt:lpstr>Installation Instructions Windows</vt:lpstr>
      <vt:lpstr>What is Git?</vt:lpstr>
      <vt:lpstr>Why do we need it?</vt:lpstr>
      <vt:lpstr>Getting Started</vt:lpstr>
      <vt:lpstr>Setting up your account (CLI)</vt:lpstr>
      <vt:lpstr>Setting Up SSH</vt:lpstr>
      <vt:lpstr>Adding your SSH key</vt:lpstr>
      <vt:lpstr>Workflow</vt:lpstr>
      <vt:lpstr>Workflow Cont…</vt:lpstr>
      <vt:lpstr>Git Local File Syntax (CLI)</vt:lpstr>
      <vt:lpstr>Git Repository Management</vt:lpstr>
      <vt:lpstr>Managing Branches</vt:lpstr>
      <vt:lpstr>Managing Branches Cont..</vt:lpstr>
      <vt:lpstr>Breakout Session: #2</vt:lpstr>
      <vt:lpstr>Getting the repository GUI</vt:lpstr>
      <vt:lpstr>Getting the Repository CLI</vt:lpstr>
      <vt:lpstr>Now for some Go!</vt:lpstr>
      <vt:lpstr>Overview of Go</vt:lpstr>
      <vt:lpstr>First Go Program: Hello World</vt:lpstr>
      <vt:lpstr>Dissecting a Go Program</vt:lpstr>
      <vt:lpstr>Dissecting a Go Program</vt:lpstr>
      <vt:lpstr>Breakout Session: #3</vt:lpstr>
      <vt:lpstr>Breakout Session #4 Pull requests for days!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SAMPLE_TITLE</dc:title>
  <dc:creator>Christopher Doege</dc:creator>
  <cp:lastModifiedBy>Christopher Doege</cp:lastModifiedBy>
  <cp:revision>49</cp:revision>
  <dcterms:created xsi:type="dcterms:W3CDTF">2016-06-09T21:45:37Z</dcterms:created>
  <dcterms:modified xsi:type="dcterms:W3CDTF">2017-01-20T09:39:42Z</dcterms:modified>
</cp:coreProperties>
</file>