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lidesharecdn.com/gdbcheatsheet-130212230815-phpapp01/95/gdb-cheat-sheet-1-638.jpg?cb=1360710718" TargetMode="External"/><Relationship Id="rId4" Type="http://schemas.openxmlformats.org/officeDocument/2006/relationships/hyperlink" Target="https://media.cheatography.com/storage/thumb/fristle_closed-source-debugging-with-gdb.750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s.ece.utexas.edu/~adnan/gdb-refcar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799"/>
            <a:ext cx="5133666" cy="682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Debugging like a pro</a:t>
            </a:r>
          </a:p>
          <a:p>
            <a:r>
              <a:rPr lang="en-US" dirty="0" smtClean="0"/>
              <a:t>Written by </a:t>
            </a:r>
            <a:r>
              <a:rPr lang="en-US" smtClean="0"/>
              <a:t>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all the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gdb</a:t>
            </a:r>
            <a:r>
              <a:rPr lang="en-US" dirty="0" smtClean="0"/>
              <a:t> ./</a:t>
            </a:r>
            <a:r>
              <a:rPr lang="en-US" dirty="0" err="1" smtClean="0"/>
              <a:t>some_program_name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b &lt;</a:t>
            </a:r>
            <a:r>
              <a:rPr lang="en-US" dirty="0" err="1" smtClean="0"/>
              <a:t>function_name</a:t>
            </a:r>
            <a:r>
              <a:rPr lang="en-US" dirty="0" smtClean="0"/>
              <a:t>&gt; </a:t>
            </a:r>
          </a:p>
          <a:p>
            <a:r>
              <a:rPr lang="en-US" smtClean="0"/>
              <a:t>$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</a:t>
            </a:r>
            <a:r>
              <a:rPr lang="en-US" dirty="0"/>
              <a:t>Reference </a:t>
            </a:r>
            <a:r>
              <a:rPr lang="en-US" dirty="0" smtClean="0"/>
              <a:t>Sheets: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http://users.ece.utexas.edu/~adnan/gdb-</a:t>
            </a:r>
            <a:r>
              <a:rPr lang="en-US" dirty="0" smtClean="0">
                <a:hlinkClick r:id="rId2"/>
              </a:rPr>
              <a:t>refcard.pdf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http://image.slidesharecdn.com/gdbcheatsheet-130212230815-phpapp01/95/gdb-cheat-sheet-1-638.jpg?cb=</a:t>
            </a:r>
            <a:r>
              <a:rPr lang="en-US" dirty="0" smtClean="0">
                <a:hlinkClick r:id="rId3"/>
              </a:rPr>
              <a:t>1360710718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https://media.cheatography.com/storage/thumb/fristle_closed-source-debugging-with-gdb.750.</a:t>
            </a:r>
            <a:r>
              <a:rPr lang="en-US" dirty="0" smtClean="0">
                <a:hlinkClick r:id="rId4"/>
              </a:rPr>
              <a:t>jpg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0392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30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Secuirty</vt:lpstr>
      <vt:lpstr>GDB</vt:lpstr>
      <vt:lpstr>Debugging all the things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2016-08-11T22:49:25Z</dcterms:created>
  <dcterms:modified xsi:type="dcterms:W3CDTF">2016-08-24T15:04:10Z</dcterms:modified>
</cp:coreProperties>
</file>