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CC81-4A9B-F64B-9FE7-7104896921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CD4E-9DFA-7E4C-B623-C1FEA1E81287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Doege</a:t>
            </a:r>
            <a:br>
              <a:rPr lang="en-US" dirty="0" smtClean="0"/>
            </a:br>
            <a:r>
              <a:rPr lang="en-US" dirty="0" smtClean="0"/>
              <a:t>“Day-Gee”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 (Maybe)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interfaces  </a:t>
            </a:r>
          </a:p>
          <a:p>
            <a:r>
              <a:rPr lang="en-US" dirty="0" smtClean="0"/>
              <a:t>Show package manger (</a:t>
            </a:r>
            <a:r>
              <a:rPr lang="en-US" dirty="0" err="1" smtClean="0"/>
              <a:t>Pacman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Do random things </a:t>
            </a:r>
          </a:p>
          <a:p>
            <a:r>
              <a:rPr lang="en-US" dirty="0" smtClean="0"/>
              <a:t>SSH Keys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0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interfaces </a:t>
            </a:r>
          </a:p>
          <a:p>
            <a:r>
              <a:rPr lang="en-US" dirty="0" smtClean="0"/>
              <a:t>Show package manager (Apt-get) </a:t>
            </a:r>
          </a:p>
          <a:p>
            <a:r>
              <a:rPr lang="en-US" dirty="0" smtClean="0"/>
              <a:t>Do random cool stuff </a:t>
            </a:r>
          </a:p>
          <a:p>
            <a:r>
              <a:rPr lang="en-US" dirty="0" smtClean="0"/>
              <a:t>SSH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TCP V.S. UDP </a:t>
            </a:r>
          </a:p>
          <a:p>
            <a:pPr lvl="1"/>
            <a:r>
              <a:rPr lang="en-US" dirty="0" smtClean="0"/>
              <a:t>IPv4 Addresses (</a:t>
            </a:r>
            <a:r>
              <a:rPr lang="en-US" dirty="0" err="1" smtClean="0"/>
              <a:t>cont</a:t>
            </a:r>
            <a:r>
              <a:rPr lang="en-US" dirty="0" smtClean="0"/>
              <a:t>)  </a:t>
            </a:r>
          </a:p>
          <a:p>
            <a:pPr lvl="1"/>
            <a:r>
              <a:rPr lang="en-US" dirty="0" smtClean="0"/>
              <a:t>IPv6</a:t>
            </a:r>
          </a:p>
          <a:p>
            <a:pPr lvl="1"/>
            <a:r>
              <a:rPr lang="en-US" dirty="0" smtClean="0"/>
              <a:t>Subnet Mask</a:t>
            </a:r>
          </a:p>
          <a:p>
            <a:pPr lvl="1"/>
            <a:r>
              <a:rPr lang="en-US" dirty="0" smtClean="0"/>
              <a:t>Changing interface IP Addresses</a:t>
            </a:r>
          </a:p>
          <a:p>
            <a:pPr lvl="1"/>
            <a:r>
              <a:rPr lang="en-US" dirty="0" smtClean="0"/>
              <a:t>NMAP </a:t>
            </a:r>
          </a:p>
          <a:p>
            <a:pPr lvl="2"/>
            <a:r>
              <a:rPr lang="en-US" dirty="0" smtClean="0"/>
              <a:t>Printer Ports </a:t>
            </a:r>
          </a:p>
          <a:p>
            <a:pPr lvl="2"/>
            <a:r>
              <a:rPr lang="en-US" dirty="0" smtClean="0"/>
              <a:t>Disclaimer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0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V.S.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  </a:t>
            </a:r>
          </a:p>
          <a:p>
            <a:pPr lvl="1"/>
            <a:r>
              <a:rPr lang="en-US" dirty="0" smtClean="0"/>
              <a:t>Confirms </a:t>
            </a:r>
            <a:r>
              <a:rPr lang="en-US" dirty="0"/>
              <a:t>that all data is sent 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Overhead</a:t>
            </a:r>
          </a:p>
          <a:p>
            <a:r>
              <a:rPr lang="en-US" dirty="0" smtClean="0"/>
              <a:t>UDP</a:t>
            </a:r>
          </a:p>
          <a:p>
            <a:pPr lvl="1"/>
            <a:r>
              <a:rPr lang="en-US" dirty="0" smtClean="0"/>
              <a:t>Data literally hail married across the internet</a:t>
            </a:r>
          </a:p>
          <a:p>
            <a:pPr lvl="1"/>
            <a:r>
              <a:rPr lang="en-US" dirty="0" smtClean="0"/>
              <a:t>Low overhead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4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of IPv4 Address </a:t>
            </a:r>
          </a:p>
          <a:p>
            <a:pPr lvl="1"/>
            <a:r>
              <a:rPr lang="en-US" dirty="0" smtClean="0"/>
              <a:t>Other Ranges </a:t>
            </a:r>
          </a:p>
          <a:p>
            <a:pPr lvl="2"/>
            <a:r>
              <a:rPr lang="en-US" dirty="0" smtClean="0"/>
              <a:t>169.254.0.0/16  - self assigned, no DHCP</a:t>
            </a:r>
          </a:p>
          <a:p>
            <a:pPr lvl="2"/>
            <a:r>
              <a:rPr lang="en-US" dirty="0" smtClean="0"/>
              <a:t>127.0.0.1 – loopback, home, your lord and savior</a:t>
            </a:r>
          </a:p>
          <a:p>
            <a:pPr lvl="1"/>
            <a:r>
              <a:rPr lang="en-US" dirty="0" smtClean="0"/>
              <a:t>Private Range (/N) - CIDR</a:t>
            </a:r>
          </a:p>
          <a:p>
            <a:pPr lvl="2"/>
            <a:r>
              <a:rPr lang="en-US" dirty="0" smtClean="0"/>
              <a:t>10.0.0.0 /8  </a:t>
            </a:r>
          </a:p>
          <a:p>
            <a:pPr lvl="2"/>
            <a:r>
              <a:rPr lang="en-US" dirty="0" smtClean="0"/>
              <a:t>172.16.0.0 /12</a:t>
            </a:r>
          </a:p>
          <a:p>
            <a:pPr lvl="2"/>
            <a:r>
              <a:rPr lang="en-US" dirty="0" smtClean="0"/>
              <a:t>192.168.0.0 /16 (normally /24)</a:t>
            </a:r>
          </a:p>
        </p:txBody>
      </p:sp>
    </p:spTree>
    <p:extLst>
      <p:ext uri="{BB962C8B-B14F-4D97-AF65-F5344CB8AC3E}">
        <p14:creationId xmlns:p14="http://schemas.microsoft.com/office/powerpoint/2010/main" val="347925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needed for clouds and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Private Ranges:</a:t>
            </a:r>
          </a:p>
          <a:p>
            <a:pPr lvl="1"/>
            <a:r>
              <a:rPr lang="en-US" dirty="0" smtClean="0"/>
              <a:t>Fe80:: /10 – global IP (18x10^19 addresses)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7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255.0.0.0    /8</a:t>
            </a:r>
          </a:p>
          <a:p>
            <a:pPr lvl="1"/>
            <a:r>
              <a:rPr lang="en-US" dirty="0" smtClean="0"/>
              <a:t>255.128.0.0 /12</a:t>
            </a:r>
          </a:p>
          <a:p>
            <a:pPr lvl="1"/>
            <a:r>
              <a:rPr lang="en-US" dirty="0" smtClean="0"/>
              <a:t>255.255.0.0 /16</a:t>
            </a:r>
          </a:p>
          <a:p>
            <a:pPr lvl="1"/>
            <a:r>
              <a:rPr lang="en-US" dirty="0" smtClean="0"/>
              <a:t>255.255.255.0  /24</a:t>
            </a:r>
          </a:p>
          <a:p>
            <a:pPr lvl="1"/>
            <a:r>
              <a:rPr lang="en-US" dirty="0" smtClean="0"/>
              <a:t>255.255.255.255 /32   </a:t>
            </a:r>
          </a:p>
        </p:txBody>
      </p:sp>
    </p:spTree>
    <p:extLst>
      <p:ext uri="{BB962C8B-B14F-4D97-AF65-F5344CB8AC3E}">
        <p14:creationId xmlns:p14="http://schemas.microsoft.com/office/powerpoint/2010/main" val="144325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Open various flavors and change </a:t>
            </a:r>
            <a:r>
              <a:rPr lang="en-US" dirty="0" err="1" smtClean="0"/>
              <a:t>ip</a:t>
            </a:r>
            <a:r>
              <a:rPr lang="en-US" dirty="0" smtClean="0"/>
              <a:t> addresses, subnet, maybe MAC address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7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Distros</a:t>
            </a:r>
            <a:r>
              <a:rPr lang="en-US" dirty="0" smtClean="0"/>
              <a:t>(Flavors)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Fedora (Moderate Goatee) </a:t>
            </a:r>
          </a:p>
          <a:p>
            <a:r>
              <a:rPr lang="en-US" dirty="0" smtClean="0"/>
              <a:t>Arch Linux (Average neck beard)</a:t>
            </a:r>
          </a:p>
          <a:p>
            <a:r>
              <a:rPr lang="en-US" dirty="0" smtClean="0"/>
              <a:t>Ubuntu  (Freshly Shaven)</a:t>
            </a:r>
          </a:p>
          <a:p>
            <a:r>
              <a:rPr lang="en-US" dirty="0" smtClean="0"/>
              <a:t>Gentoo I.E. full </a:t>
            </a:r>
            <a:r>
              <a:rPr lang="en-US" dirty="0" err="1" smtClean="0"/>
              <a:t>neckbeard</a:t>
            </a:r>
            <a:r>
              <a:rPr lang="en-US" dirty="0" smtClean="0"/>
              <a:t> (no not really, can’t virtualize this)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package manger (DNF || YUM) </a:t>
            </a:r>
          </a:p>
          <a:p>
            <a:r>
              <a:rPr lang="en-US" dirty="0" smtClean="0"/>
              <a:t>File Structure </a:t>
            </a:r>
          </a:p>
          <a:p>
            <a:r>
              <a:rPr lang="en-US" dirty="0" smtClean="0"/>
              <a:t>Random cool things </a:t>
            </a:r>
          </a:p>
          <a:p>
            <a:r>
              <a:rPr lang="en-US" dirty="0" smtClean="0"/>
              <a:t>SSH Keys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61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160</TotalTime>
  <Words>252</Words>
  <Application>Microsoft Macintosh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Folio</vt:lpstr>
      <vt:lpstr>Linux Meetup</vt:lpstr>
      <vt:lpstr>Networking</vt:lpstr>
      <vt:lpstr>TCP V.S. UDP</vt:lpstr>
      <vt:lpstr>IPv4 Addresses</vt:lpstr>
      <vt:lpstr>IPv6</vt:lpstr>
      <vt:lpstr>Subnet Masks</vt:lpstr>
      <vt:lpstr>Changing interfaces</vt:lpstr>
      <vt:lpstr>Linux Distros(Flavors)</vt:lpstr>
      <vt:lpstr>Fedora</vt:lpstr>
      <vt:lpstr>Arch (Maybe)</vt:lpstr>
      <vt:lpstr>Ubuntu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Meetup</dc:title>
  <dc:creator>Christopher Doege</dc:creator>
  <cp:lastModifiedBy>Christopher Doege</cp:lastModifiedBy>
  <cp:revision>8</cp:revision>
  <dcterms:created xsi:type="dcterms:W3CDTF">2016-02-15T17:24:26Z</dcterms:created>
  <dcterms:modified xsi:type="dcterms:W3CDTF">2016-02-15T20:04:34Z</dcterms:modified>
</cp:coreProperties>
</file>