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Distros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4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/ </a:t>
            </a:r>
            <a:r>
              <a:rPr lang="en-US" dirty="0" err="1" smtClean="0"/>
              <a:t>Debian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Fedora / </a:t>
            </a:r>
            <a:r>
              <a:rPr lang="en-US" dirty="0" err="1" smtClean="0"/>
              <a:t>CentOS</a:t>
            </a:r>
            <a:r>
              <a:rPr lang="en-US" dirty="0"/>
              <a:t> </a:t>
            </a:r>
            <a:r>
              <a:rPr lang="en-US" dirty="0" smtClean="0"/>
              <a:t>/ Red Hat Enterprise Linux </a:t>
            </a:r>
          </a:p>
          <a:p>
            <a:r>
              <a:rPr lang="en-US" dirty="0" smtClean="0"/>
              <a:t>Arch </a:t>
            </a:r>
          </a:p>
          <a:p>
            <a:r>
              <a:rPr lang="en-US" dirty="0" smtClean="0"/>
              <a:t>FreeBSD / *BSD </a:t>
            </a:r>
          </a:p>
          <a:p>
            <a:r>
              <a:rPr lang="en-US" dirty="0" smtClean="0"/>
              <a:t>Gentoo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/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Manager: </a:t>
            </a:r>
          </a:p>
          <a:p>
            <a:pPr lvl="1"/>
            <a:r>
              <a:rPr lang="en-US" dirty="0" smtClean="0"/>
              <a:t>apt-get / </a:t>
            </a:r>
            <a:r>
              <a:rPr lang="en-US" dirty="0" err="1" smtClean="0"/>
              <a:t>dpkg</a:t>
            </a:r>
            <a:r>
              <a:rPr lang="en-US" dirty="0" smtClean="0"/>
              <a:t> / apt</a:t>
            </a:r>
          </a:p>
          <a:p>
            <a:r>
              <a:rPr lang="en-US" dirty="0" smtClean="0"/>
              <a:t>.deb package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Newer versions manages services through </a:t>
            </a:r>
            <a:r>
              <a:rPr lang="en-US" dirty="0" err="1" smtClean="0"/>
              <a:t>systemd</a:t>
            </a:r>
            <a:endParaRPr lang="en-US" dirty="0" smtClean="0"/>
          </a:p>
          <a:p>
            <a:pPr lvl="1"/>
            <a:r>
              <a:rPr lang="en-US" dirty="0" smtClean="0"/>
              <a:t>Versions &lt; 15 still use </a:t>
            </a:r>
            <a:r>
              <a:rPr lang="en-US" dirty="0" err="1" smtClean="0"/>
              <a:t>sysctl</a:t>
            </a:r>
            <a:r>
              <a:rPr lang="en-US" dirty="0" smtClean="0"/>
              <a:t> and other things</a:t>
            </a:r>
            <a:endParaRPr lang="en-US" dirty="0" smtClean="0"/>
          </a:p>
          <a:p>
            <a:r>
              <a:rPr lang="en-US" dirty="0" smtClean="0"/>
              <a:t>User Friendly experience</a:t>
            </a:r>
          </a:p>
          <a:p>
            <a:pPr lvl="1"/>
            <a:r>
              <a:rPr lang="en-US" dirty="0" smtClean="0"/>
              <a:t>Great for starting off with </a:t>
            </a:r>
            <a:r>
              <a:rPr lang="en-US" dirty="0" err="1" smtClean="0"/>
              <a:t>linux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3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Manager:</a:t>
            </a:r>
          </a:p>
          <a:p>
            <a:pPr lvl="1"/>
            <a:r>
              <a:rPr lang="en-US" dirty="0"/>
              <a:t>$ yum : Legacy / older versions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dnf</a:t>
            </a:r>
            <a:r>
              <a:rPr lang="en-US" dirty="0"/>
              <a:t>  : Current Package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Primarily utilizes free and open source products</a:t>
            </a:r>
          </a:p>
          <a:p>
            <a:pPr lvl="1"/>
            <a:r>
              <a:rPr lang="en-US" dirty="0" smtClean="0"/>
              <a:t>Proprietary software is difficult to get though 3</a:t>
            </a:r>
            <a:r>
              <a:rPr lang="en-US" baseline="30000" dirty="0" smtClean="0"/>
              <a:t>rd</a:t>
            </a:r>
            <a:r>
              <a:rPr lang="en-US" dirty="0" smtClean="0"/>
              <a:t> party repositories may help</a:t>
            </a:r>
          </a:p>
          <a:p>
            <a:r>
              <a:rPr lang="en-US" dirty="0" smtClean="0"/>
              <a:t>RHEL’s competitor to Ubuntu</a:t>
            </a:r>
          </a:p>
          <a:p>
            <a:r>
              <a:rPr lang="en-US" dirty="0" smtClean="0"/>
              <a:t>Constantly bleeding edge</a:t>
            </a:r>
          </a:p>
          <a:p>
            <a:pPr lvl="1"/>
            <a:r>
              <a:rPr lang="en-US" dirty="0" smtClean="0"/>
              <a:t>There is no long term support for Fedora</a:t>
            </a:r>
          </a:p>
          <a:p>
            <a:pPr lvl="1"/>
            <a:r>
              <a:rPr lang="en-US" dirty="0" smtClean="0"/>
              <a:t>Prefers that you utilize enterprise for long term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5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Manager:</a:t>
            </a:r>
          </a:p>
          <a:p>
            <a:pPr lvl="1"/>
            <a:r>
              <a:rPr lang="en-US" dirty="0"/>
              <a:t>$ yum : Legacy / older versions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dnf</a:t>
            </a:r>
            <a:r>
              <a:rPr lang="en-US" dirty="0"/>
              <a:t>  : Current Package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Utilizes core components of RHEL</a:t>
            </a:r>
          </a:p>
          <a:p>
            <a:r>
              <a:rPr lang="en-US" dirty="0" smtClean="0"/>
              <a:t>Developed by the community and RHEL</a:t>
            </a:r>
          </a:p>
          <a:p>
            <a:r>
              <a:rPr lang="en-US" dirty="0" err="1" smtClean="0"/>
              <a:t>Kickstart</a:t>
            </a:r>
            <a:r>
              <a:rPr lang="en-US" dirty="0" smtClean="0"/>
              <a:t> </a:t>
            </a:r>
            <a:r>
              <a:rPr lang="en-US" dirty="0"/>
              <a:t>files:</a:t>
            </a:r>
          </a:p>
          <a:p>
            <a:pPr lvl="1"/>
            <a:r>
              <a:rPr lang="en-US" dirty="0"/>
              <a:t>Allows for an easy setup and configuration of </a:t>
            </a:r>
            <a:r>
              <a:rPr lang="en-US" dirty="0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Package Manager:</a:t>
            </a:r>
          </a:p>
          <a:p>
            <a:pPr lvl="1"/>
            <a:r>
              <a:rPr lang="en-US" dirty="0"/>
              <a:t>$ yum : Legacy / older versions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dnf</a:t>
            </a:r>
            <a:r>
              <a:rPr lang="en-US" dirty="0"/>
              <a:t>  : Current Package manager</a:t>
            </a:r>
          </a:p>
          <a:p>
            <a:r>
              <a:rPr lang="en-US" dirty="0" smtClean="0"/>
              <a:t>Red Hat Enterprise Linux</a:t>
            </a:r>
          </a:p>
          <a:p>
            <a:r>
              <a:rPr lang="en-US" dirty="0" smtClean="0"/>
              <a:t>Pulls from Fedora to act as a stable version which is supported by developers</a:t>
            </a:r>
          </a:p>
          <a:p>
            <a:r>
              <a:rPr lang="en-US" dirty="0" smtClean="0"/>
              <a:t>Offers paid support for customers who are willing to pay</a:t>
            </a:r>
          </a:p>
          <a:p>
            <a:r>
              <a:rPr lang="en-US" dirty="0" smtClean="0"/>
              <a:t>Service </a:t>
            </a:r>
            <a:r>
              <a:rPr lang="en-US" dirty="0"/>
              <a:t>Licensing </a:t>
            </a:r>
            <a:r>
              <a:rPr lang="en-US" dirty="0" smtClean="0"/>
              <a:t>Agreement</a:t>
            </a:r>
          </a:p>
          <a:p>
            <a:pPr lvl="1"/>
            <a:r>
              <a:rPr lang="en-US" dirty="0" smtClean="0"/>
              <a:t>Paid </a:t>
            </a:r>
            <a:r>
              <a:rPr lang="en-US" dirty="0"/>
              <a:t>service for OS support (Legacy systems, businesses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Tldr</a:t>
            </a:r>
            <a:r>
              <a:rPr lang="en-US" dirty="0"/>
              <a:t>; pay for peace of mind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2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Manager: $ 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pacman</a:t>
            </a:r>
            <a:r>
              <a:rPr lang="en-US" dirty="0" smtClean="0"/>
              <a:t> </a:t>
            </a:r>
          </a:p>
          <a:p>
            <a:r>
              <a:rPr lang="en-US" dirty="0"/>
              <a:t>.rpm </a:t>
            </a:r>
            <a:r>
              <a:rPr lang="en-US" dirty="0" smtClean="0"/>
              <a:t>package files</a:t>
            </a:r>
          </a:p>
          <a:p>
            <a:r>
              <a:rPr lang="en-US" dirty="0" smtClean="0"/>
              <a:t>Minimalistic </a:t>
            </a:r>
            <a:r>
              <a:rPr lang="en-US" dirty="0" smtClean="0"/>
              <a:t>OS “Keep it simple”</a:t>
            </a:r>
          </a:p>
          <a:p>
            <a:pPr lvl="1"/>
            <a:r>
              <a:rPr lang="en-US" dirty="0" smtClean="0"/>
              <a:t>Easy to configure configuration files</a:t>
            </a:r>
          </a:p>
          <a:p>
            <a:pPr lvl="1"/>
            <a:r>
              <a:rPr lang="en-US" dirty="0" smtClean="0"/>
              <a:t>Little to no bloat</a:t>
            </a:r>
          </a:p>
          <a:p>
            <a:r>
              <a:rPr lang="en-US" dirty="0" smtClean="0"/>
              <a:t>Utilizes Rolling Releases with updates</a:t>
            </a:r>
          </a:p>
          <a:p>
            <a:pPr lvl="1"/>
            <a:r>
              <a:rPr lang="en-US" dirty="0" smtClean="0"/>
              <a:t>There aren’t any version numbers and each OS will just be updated to the newest</a:t>
            </a:r>
            <a:endParaRPr lang="en-US" dirty="0" smtClean="0"/>
          </a:p>
          <a:p>
            <a:r>
              <a:rPr lang="en-US" dirty="0" smtClean="0"/>
              <a:t>Extensive support from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Great Wiki for installations and configurations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8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 / *BSD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Manager: </a:t>
            </a:r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Files are located in </a:t>
            </a:r>
            <a:endParaRPr lang="en-US" dirty="0" smtClean="0"/>
          </a:p>
          <a:p>
            <a:r>
              <a:rPr lang="en-US" dirty="0" smtClean="0"/>
              <a:t>BSD Jails are literally amazing </a:t>
            </a:r>
          </a:p>
          <a:p>
            <a:r>
              <a:rPr lang="en-US" dirty="0" smtClean="0"/>
              <a:t>OSX is actually based off of BSD. </a:t>
            </a:r>
            <a:endParaRPr lang="en-US" dirty="0" smtClean="0"/>
          </a:p>
          <a:p>
            <a:pPr lvl="1"/>
            <a:r>
              <a:rPr lang="en-US" dirty="0" smtClean="0"/>
              <a:t>*Technically</a:t>
            </a:r>
          </a:p>
          <a:p>
            <a:pPr lvl="1"/>
            <a:r>
              <a:rPr lang="en-US" dirty="0" smtClean="0"/>
              <a:t>OSX now contributes to BSD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7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it yourself OS</a:t>
            </a:r>
          </a:p>
          <a:p>
            <a:r>
              <a:rPr lang="en-US" dirty="0" smtClean="0"/>
              <a:t>Must compile all binaries from source to install programs</a:t>
            </a:r>
          </a:p>
          <a:p>
            <a:r>
              <a:rPr lang="en-US" dirty="0" smtClean="0"/>
              <a:t>Must recompile kernel for updates</a:t>
            </a:r>
          </a:p>
          <a:p>
            <a:r>
              <a:rPr lang="en-US" dirty="0" smtClean="0"/>
              <a:t>Utilizes Emerge as it’s “package manager”</a:t>
            </a:r>
          </a:p>
          <a:p>
            <a:pPr lvl="1"/>
            <a:r>
              <a:rPr lang="ro-RO" dirty="0"/>
              <a:t>emerge </a:t>
            </a:r>
            <a:r>
              <a:rPr lang="en-US" dirty="0" smtClean="0"/>
              <a:t>–</a:t>
            </a:r>
            <a:r>
              <a:rPr lang="ro-RO" dirty="0" smtClean="0"/>
              <a:t>a &lt;application&gt;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14934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0</TotalTime>
  <Words>356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Secuirty</vt:lpstr>
      <vt:lpstr>Linux Distros</vt:lpstr>
      <vt:lpstr>Various Linux Distributions</vt:lpstr>
      <vt:lpstr>Debian / Ubuntu</vt:lpstr>
      <vt:lpstr>Fedora</vt:lpstr>
      <vt:lpstr>CentOS</vt:lpstr>
      <vt:lpstr>RHEL</vt:lpstr>
      <vt:lpstr>Arch Linux</vt:lpstr>
      <vt:lpstr>FreeBSD / *BSD</vt:lpstr>
      <vt:lpstr>Gentoo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Doege</dc:creator>
  <cp:lastModifiedBy/>
  <cp:revision>1</cp:revision>
  <dcterms:created xsi:type="dcterms:W3CDTF">2016-08-02T22:14:11Z</dcterms:created>
  <dcterms:modified xsi:type="dcterms:W3CDTF">2016-10-29T02:48:44Z</dcterms:modified>
</cp:coreProperties>
</file>