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0" r:id="rId3"/>
    <p:sldId id="262" r:id="rId4"/>
    <p:sldId id="261" r:id="rId5"/>
    <p:sldId id="257" r:id="rId6"/>
    <p:sldId id="264" r:id="rId7"/>
    <p:sldId id="259" r:id="rId8"/>
    <p:sldId id="263" r:id="rId9"/>
    <p:sldId id="258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3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625600" y="4495800"/>
            <a:ext cx="5867400" cy="762000"/>
          </a:xfrm>
        </p:spPr>
        <p:txBody>
          <a:bodyPr>
            <a:noAutofit/>
          </a:bodyPr>
          <a:lstStyle>
            <a:lvl1pPr algn="ctr">
              <a:defRPr sz="44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Your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59000" y="5257800"/>
            <a:ext cx="4827608" cy="381000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3BCF38D-B277-3B49-9494-8CBFBDFF788C}" type="datetimeFigureOut">
              <a:rPr lang="en-US" smtClean="0"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BCABCC-1AFC-4F40-BD94-19C1A4271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3BCF38D-B277-3B49-9494-8CBFBDFF788C}" type="datetimeFigureOut">
              <a:rPr lang="en-US" smtClean="0"/>
              <a:t>9/9/16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BCABCC-1AFC-4F40-BD94-19C1A4271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3BCF38D-B277-3B49-9494-8CBFBDFF788C}" type="datetimeFigureOut">
              <a:rPr lang="en-US" smtClean="0"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BCABCC-1AFC-4F40-BD94-19C1A4271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3BCF38D-B277-3B49-9494-8CBFBDFF788C}" type="datetimeFigureOut">
              <a:rPr lang="en-US" smtClean="0"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BCABCC-1AFC-4F40-BD94-19C1A4271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443835"/>
            <a:ext cx="8229600" cy="5261765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3BCF38D-B277-3B49-9494-8CBFBDFF788C}" type="datetimeFigureOut">
              <a:rPr lang="en-US" smtClean="0"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BCABCC-1AFC-4F40-BD94-19C1A4271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3BCF38D-B277-3B49-9494-8CBFBDFF788C}" type="datetimeFigureOut">
              <a:rPr lang="en-US" smtClean="0"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BCABCC-1AFC-4F40-BD94-19C1A4271B3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148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48965" y="1443835"/>
            <a:ext cx="8229600" cy="5261765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8900" y="4949825"/>
            <a:ext cx="6400800" cy="688975"/>
          </a:xfrm>
        </p:spPr>
        <p:txBody>
          <a:bodyPr anchor="t"/>
          <a:lstStyle>
            <a:lvl1pPr algn="ctr">
              <a:defRPr sz="2800" b="1" cap="all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8900" y="4495800"/>
            <a:ext cx="6400800" cy="444500"/>
          </a:xfrm>
        </p:spPr>
        <p:txBody>
          <a:bodyPr anchor="b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3BCF38D-B277-3B49-9494-8CBFBDFF788C}" type="datetimeFigureOut">
              <a:rPr lang="en-US" smtClean="0"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BCABCC-1AFC-4F40-BD94-19C1A4271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3BCF38D-B277-3B49-9494-8CBFBDFF788C}" type="datetimeFigureOut">
              <a:rPr lang="en-US" smtClean="0"/>
              <a:t>9/9/16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BCABCC-1AFC-4F40-BD94-19C1A4271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91355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21217"/>
            <a:ext cx="4040188" cy="379858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91355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21217"/>
            <a:ext cx="4041775" cy="379858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3BCF38D-B277-3B49-9494-8CBFBDFF788C}" type="datetimeFigureOut">
              <a:rPr lang="en-US" smtClean="0"/>
              <a:t>9/9/16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BCABCC-1AFC-4F40-BD94-19C1A4271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3BCF38D-B277-3B49-9494-8CBFBDFF788C}" type="datetimeFigureOut">
              <a:rPr lang="en-US" smtClean="0"/>
              <a:t>9/9/16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BCABCC-1AFC-4F40-BD94-19C1A4271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3BCF38D-B277-3B49-9494-8CBFBDFF788C}" type="datetimeFigureOut">
              <a:rPr lang="en-US" smtClean="0"/>
              <a:t>9/9/16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BCABCC-1AFC-4F40-BD94-19C1A4271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3BCF38D-B277-3B49-9494-8CBFBDFF788C}" type="datetimeFigureOut">
              <a:rPr lang="en-US" smtClean="0"/>
              <a:t>9/9/16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BCABCC-1AFC-4F40-BD94-19C1A4271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3BCF38D-B277-3B49-9494-8CBFBDFF788C}" type="datetimeFigureOut">
              <a:rPr lang="en-US" smtClean="0"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BBCABCC-1AFC-4F40-BD94-19C1A4271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Microsoft New Tai Lue" pitchFamily="34" charset="0"/>
          <a:ea typeface="Microsoft Himalaya" pitchFamily="2" charset="0"/>
          <a:cs typeface="Microsoft New Tai Lue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Linux Toolkit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Christopher Doege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736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Bash Shell Scripting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#!/bin/</a:t>
            </a:r>
            <a:r>
              <a:rPr lang="en-US" dirty="0" err="1" smtClean="0"/>
              <a:t>sh</a:t>
            </a:r>
            <a:endParaRPr lang="en-US" dirty="0" smtClean="0"/>
          </a:p>
          <a:p>
            <a:r>
              <a:rPr lang="en-US" dirty="0" smtClean="0"/>
              <a:t>Echo “First bash script”</a:t>
            </a:r>
          </a:p>
          <a:p>
            <a:r>
              <a:rPr lang="en-US" dirty="0" err="1" smtClean="0"/>
              <a:t>Ls</a:t>
            </a:r>
            <a:r>
              <a:rPr lang="en-US" dirty="0" smtClean="0"/>
              <a:t> –la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823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Brief History of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Bell </a:t>
            </a:r>
            <a:r>
              <a:rPr lang="en-US" dirty="0" smtClean="0"/>
              <a:t>Labs – Creators of Linux 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(</a:t>
            </a:r>
            <a:r>
              <a:rPr lang="en-US" dirty="0" smtClean="0"/>
              <a:t>open sourced after </a:t>
            </a:r>
            <a:r>
              <a:rPr lang="en-US" smtClean="0"/>
              <a:t>the sp</a:t>
            </a:r>
            <a:r>
              <a:rPr lang="en-US" smtClean="0"/>
              <a:t>lit) </a:t>
            </a:r>
            <a:endParaRPr lang="en-US" dirty="0" smtClean="0"/>
          </a:p>
          <a:p>
            <a:r>
              <a:rPr lang="en-US" dirty="0" smtClean="0"/>
              <a:t>Unix </a:t>
            </a:r>
          </a:p>
          <a:p>
            <a:r>
              <a:rPr lang="en-US" dirty="0" smtClean="0"/>
              <a:t>Stuff here by </a:t>
            </a:r>
            <a:r>
              <a:rPr lang="en-US" dirty="0" err="1" smtClean="0"/>
              <a:t>google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56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Fundamentals 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Dot files (Files beginning with a . )</a:t>
            </a:r>
          </a:p>
          <a:p>
            <a:r>
              <a:rPr lang="en-US" dirty="0" smtClean="0"/>
              <a:t>Root – System Administrator </a:t>
            </a:r>
          </a:p>
          <a:p>
            <a:r>
              <a:rPr lang="en-US" dirty="0" smtClean="0"/>
              <a:t>RWX – File properties / permissions </a:t>
            </a:r>
          </a:p>
          <a:p>
            <a:r>
              <a:rPr lang="en-US" dirty="0" smtClean="0"/>
              <a:t>User / Group / Global – Group permissions </a:t>
            </a:r>
          </a:p>
          <a:p>
            <a:r>
              <a:rPr lang="en-US" dirty="0" smtClean="0"/>
              <a:t>Nodes – Devices on a network </a:t>
            </a:r>
          </a:p>
          <a:p>
            <a:r>
              <a:rPr lang="en-US" dirty="0" err="1" smtClean="0"/>
              <a:t>Distros</a:t>
            </a:r>
            <a:r>
              <a:rPr lang="en-US" dirty="0" smtClean="0"/>
              <a:t> – Version of the Linux OS </a:t>
            </a:r>
          </a:p>
          <a:p>
            <a:r>
              <a:rPr lang="en-US" dirty="0" smtClean="0"/>
              <a:t>Flavors – The name / type of Linux OS</a:t>
            </a:r>
          </a:p>
          <a:p>
            <a:r>
              <a:rPr lang="en-US" dirty="0"/>
              <a:t>/ The beginning of the </a:t>
            </a:r>
            <a:r>
              <a:rPr lang="en-US" dirty="0" smtClean="0"/>
              <a:t>directory </a:t>
            </a:r>
            <a:r>
              <a:rPr lang="en-US" dirty="0"/>
              <a:t>/ file structure 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22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./ path to a file in the current directory </a:t>
            </a:r>
          </a:p>
          <a:p>
            <a:pPr marL="742950" lvl="2" indent="-342900"/>
            <a:r>
              <a:rPr lang="en-US" dirty="0"/>
              <a:t>Utilized for calling scripts with a relative </a:t>
            </a:r>
            <a:r>
              <a:rPr lang="en-US" dirty="0" smtClean="0"/>
              <a:t>path</a:t>
            </a:r>
            <a:endParaRPr lang="en-US" dirty="0"/>
          </a:p>
          <a:p>
            <a:r>
              <a:rPr lang="en-US" dirty="0" smtClean="0"/>
              <a:t> | Pipe (Located above the enter button)</a:t>
            </a:r>
          </a:p>
          <a:p>
            <a:pPr lvl="1"/>
            <a:r>
              <a:rPr lang="en-US" dirty="0"/>
              <a:t>Utilized in redirection of output to another </a:t>
            </a:r>
            <a:r>
              <a:rPr lang="en-US" dirty="0" smtClean="0"/>
              <a:t>program</a:t>
            </a:r>
            <a:endParaRPr lang="en-US" dirty="0"/>
          </a:p>
          <a:p>
            <a:r>
              <a:rPr lang="en-US" dirty="0" smtClean="0"/>
              <a:t>~ Home </a:t>
            </a:r>
          </a:p>
          <a:p>
            <a:pPr lvl="1"/>
            <a:r>
              <a:rPr lang="en-US" dirty="0" smtClean="0"/>
              <a:t>Signifies the home director of your user</a:t>
            </a:r>
          </a:p>
          <a:p>
            <a:r>
              <a:rPr lang="en-US" dirty="0" smtClean="0"/>
              <a:t>&gt; File Out</a:t>
            </a:r>
          </a:p>
          <a:p>
            <a:pPr lvl="1"/>
            <a:r>
              <a:rPr lang="en-US" dirty="0" smtClean="0"/>
              <a:t>Useful for throwing output into a file</a:t>
            </a:r>
          </a:p>
          <a:p>
            <a:r>
              <a:rPr lang="en-US" dirty="0" smtClean="0"/>
              <a:t>&lt; File In</a:t>
            </a:r>
          </a:p>
          <a:p>
            <a:pPr lvl="1"/>
            <a:r>
              <a:rPr lang="en-US" dirty="0" smtClean="0"/>
              <a:t>Useful for throwing contents of a file into a program 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0467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System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$ man</a:t>
            </a:r>
          </a:p>
          <a:p>
            <a:pPr marL="0" indent="0">
              <a:buNone/>
            </a:pPr>
            <a:r>
              <a:rPr lang="en-US" dirty="0" smtClean="0"/>
              <a:t>$ file</a:t>
            </a:r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ls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 cd</a:t>
            </a:r>
          </a:p>
          <a:p>
            <a:pPr marL="0" indent="0">
              <a:buNone/>
            </a:pPr>
            <a:r>
              <a:rPr lang="en-US" dirty="0" smtClean="0"/>
              <a:t>$ touch</a:t>
            </a:r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mkdir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rm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 cat</a:t>
            </a:r>
          </a:p>
          <a:p>
            <a:pPr marL="0" indent="0">
              <a:buNone/>
            </a:pPr>
            <a:r>
              <a:rPr lang="en-US" dirty="0"/>
              <a:t>$ &lt;Insert Package Manager Here&gt;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29898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System Utilities 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pwd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 echo </a:t>
            </a:r>
          </a:p>
          <a:p>
            <a:pPr marL="0" indent="0">
              <a:buNone/>
            </a:pPr>
            <a:r>
              <a:rPr lang="en-US" dirty="0" smtClean="0"/>
              <a:t>$ find</a:t>
            </a:r>
          </a:p>
          <a:p>
            <a:pPr marL="0" indent="0">
              <a:buNone/>
            </a:pPr>
            <a:r>
              <a:rPr lang="en-US" dirty="0" smtClean="0"/>
              <a:t>$ locate </a:t>
            </a:r>
          </a:p>
          <a:p>
            <a:pPr marL="0" indent="0">
              <a:buNone/>
            </a:pPr>
            <a:r>
              <a:rPr lang="en-US" dirty="0" smtClean="0"/>
              <a:t>$ tail</a:t>
            </a:r>
          </a:p>
          <a:p>
            <a:pPr marL="0" indent="0">
              <a:buNone/>
            </a:pPr>
            <a:r>
              <a:rPr lang="en-US" dirty="0" smtClean="0"/>
              <a:t>$ head</a:t>
            </a:r>
          </a:p>
          <a:p>
            <a:pPr marL="0" indent="0">
              <a:buNone/>
            </a:pPr>
            <a:r>
              <a:rPr lang="en-US" dirty="0" smtClean="0"/>
              <a:t>$ date</a:t>
            </a:r>
          </a:p>
          <a:p>
            <a:pPr marL="0" indent="0">
              <a:buNone/>
            </a:pPr>
            <a:r>
              <a:rPr lang="en-US" dirty="0" smtClean="0"/>
              <a:t>$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766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System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su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sudo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gdb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ps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 vim</a:t>
            </a:r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netstat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smtClean="0"/>
              <a:t> </a:t>
            </a:r>
            <a:r>
              <a:rPr lang="en-US" dirty="0" err="1" smtClean="0"/>
              <a:t>ifconfig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iptables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sed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awk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288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System Utilities 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$ ping</a:t>
            </a:r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traceroute</a:t>
            </a:r>
            <a:r>
              <a:rPr lang="en-US" dirty="0" smtClean="0"/>
              <a:t> – Look up Tracer T</a:t>
            </a:r>
          </a:p>
          <a:p>
            <a:pPr marL="0" indent="0">
              <a:buNone/>
            </a:pPr>
            <a:r>
              <a:rPr lang="en-US" dirty="0" smtClean="0"/>
              <a:t>$ kill</a:t>
            </a:r>
          </a:p>
          <a:p>
            <a:pPr marL="0" indent="0">
              <a:buNone/>
            </a:pPr>
            <a:r>
              <a:rPr lang="en-US" dirty="0" smtClean="0"/>
              <a:t>$ alias </a:t>
            </a:r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gcc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$ route</a:t>
            </a:r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ssh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 telnet</a:t>
            </a:r>
          </a:p>
          <a:p>
            <a:pPr marL="0" indent="0">
              <a:buNone/>
            </a:pPr>
            <a:r>
              <a:rPr lang="en-US" dirty="0" smtClean="0"/>
              <a:t>$ ftp</a:t>
            </a:r>
          </a:p>
          <a:p>
            <a:pPr marL="0" indent="0">
              <a:buNone/>
            </a:pPr>
            <a:r>
              <a:rPr lang="en-US" dirty="0" smtClean="0"/>
              <a:t>$ screen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804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of the trade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Htop</a:t>
            </a:r>
            <a:r>
              <a:rPr lang="en-US" dirty="0" smtClean="0"/>
              <a:t> – Memory / CPU Utilization</a:t>
            </a:r>
          </a:p>
          <a:p>
            <a:r>
              <a:rPr lang="en-US" dirty="0" smtClean="0"/>
              <a:t>NMAP – Network Mapping Utility</a:t>
            </a:r>
          </a:p>
          <a:p>
            <a:r>
              <a:rPr lang="en-US" dirty="0" smtClean="0"/>
              <a:t>Vim – Text Editor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901776"/>
      </p:ext>
    </p:extLst>
  </p:cSld>
  <p:clrMapOvr>
    <a:masterClrMapping/>
  </p:clrMapOvr>
</p:sld>
</file>

<file path=ppt/theme/theme1.xml><?xml version="1.0" encoding="utf-8"?>
<a:theme xmlns:a="http://schemas.openxmlformats.org/drawingml/2006/main" name="Secuir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Secuirty.thmx</Template>
  <TotalTime>2687</TotalTime>
  <Words>284</Words>
  <Application>Microsoft Macintosh PowerPoint</Application>
  <PresentationFormat>On-screen Show (4:3)</PresentationFormat>
  <Paragraphs>80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Secuirty</vt:lpstr>
      <vt:lpstr>Linux Toolkit</vt:lpstr>
      <vt:lpstr>A Brief History of Linux</vt:lpstr>
      <vt:lpstr>Fundamentals Cont…</vt:lpstr>
      <vt:lpstr>Fundamentals</vt:lpstr>
      <vt:lpstr>Basic System Utilities</vt:lpstr>
      <vt:lpstr>Basic System Utilities Cont…</vt:lpstr>
      <vt:lpstr>Advanced System Utilities</vt:lpstr>
      <vt:lpstr>Advanced System Utilities Cont…</vt:lpstr>
      <vt:lpstr>Tools of the trade</vt:lpstr>
      <vt:lpstr>Bash Shell Scripting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Toolkit</dc:title>
  <dc:creator>Christopher Doege</dc:creator>
  <cp:lastModifiedBy>Christopher Doege</cp:lastModifiedBy>
  <cp:revision>12</cp:revision>
  <dcterms:created xsi:type="dcterms:W3CDTF">2016-07-18T22:57:09Z</dcterms:created>
  <dcterms:modified xsi:type="dcterms:W3CDTF">2016-09-10T03:59:11Z</dcterms:modified>
</cp:coreProperties>
</file>