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71" r:id="rId3"/>
    <p:sldId id="263" r:id="rId4"/>
    <p:sldId id="272" r:id="rId5"/>
    <p:sldId id="275" r:id="rId6"/>
    <p:sldId id="274" r:id="rId7"/>
    <p:sldId id="286" r:id="rId8"/>
    <p:sldId id="268" r:id="rId9"/>
    <p:sldId id="258" r:id="rId10"/>
    <p:sldId id="262" r:id="rId11"/>
    <p:sldId id="259" r:id="rId12"/>
    <p:sldId id="278" r:id="rId13"/>
    <p:sldId id="280" r:id="rId14"/>
    <p:sldId id="277" r:id="rId15"/>
    <p:sldId id="279" r:id="rId16"/>
    <p:sldId id="283" r:id="rId17"/>
    <p:sldId id="284" r:id="rId18"/>
    <p:sldId id="287" r:id="rId19"/>
    <p:sldId id="260" r:id="rId20"/>
    <p:sldId id="264" r:id="rId21"/>
    <p:sldId id="265" r:id="rId22"/>
    <p:sldId id="266" r:id="rId23"/>
    <p:sldId id="285" r:id="rId24"/>
    <p:sldId id="269" r:id="rId25"/>
    <p:sldId id="267" r:id="rId26"/>
    <p:sldId id="282" r:id="rId27"/>
    <p:sldId id="276" r:id="rId28"/>
    <p:sldId id="2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bc123@fox06.cs.utsa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8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 Demo: Using the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Multiplying Large Numbers</a:t>
            </a:r>
          </a:p>
          <a:p>
            <a:pPr lvl="1"/>
            <a:r>
              <a:rPr lang="is-IS" dirty="0" smtClean="0"/>
              <a:t>1000000000000 ** 10000 (one trillion to the power </a:t>
            </a:r>
            <a:r>
              <a:rPr lang="is-IS" dirty="0"/>
              <a:t>of </a:t>
            </a:r>
            <a:r>
              <a:rPr lang="is-IS" dirty="0" smtClean="0"/>
              <a:t>ten thousand.) </a:t>
            </a:r>
            <a:endParaRPr lang="en-US" dirty="0" smtClean="0"/>
          </a:p>
          <a:p>
            <a:pPr lvl="1"/>
            <a:r>
              <a:rPr lang="en-US" dirty="0" smtClean="0"/>
              <a:t>Total of </a:t>
            </a:r>
            <a:r>
              <a:rPr lang="is-IS" dirty="0" smtClean="0"/>
              <a:t>120,001 digits in the computed number.</a:t>
            </a:r>
          </a:p>
          <a:p>
            <a:pPr lvl="1"/>
            <a:r>
              <a:rPr lang="is-IS" dirty="0" smtClean="0"/>
              <a:t>Takes my computer ~  .24 seconds to complete </a:t>
            </a:r>
            <a:endParaRPr lang="en-US" dirty="0" smtClean="0"/>
          </a:p>
          <a:p>
            <a:r>
              <a:rPr lang="en-US" dirty="0" smtClean="0"/>
              <a:t>2. Division</a:t>
            </a:r>
          </a:p>
          <a:p>
            <a:pPr lvl="1"/>
            <a:r>
              <a:rPr lang="en-US" dirty="0" smtClean="0"/>
              <a:t>If utilizing python 2.7</a:t>
            </a:r>
          </a:p>
          <a:p>
            <a:pPr lvl="2"/>
            <a:r>
              <a:rPr lang="en-US" dirty="0"/>
              <a:t>From  _ _future_ _  import division </a:t>
            </a:r>
            <a:endParaRPr lang="en-US" dirty="0" smtClean="0"/>
          </a:p>
          <a:p>
            <a:pPr lvl="1"/>
            <a:r>
              <a:rPr lang="en-US" dirty="0" smtClean="0"/>
              <a:t>Try Dividing 1 by 1 million 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 Shot 2017-02-10 at 2.20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29" y="5078782"/>
            <a:ext cx="2726771" cy="17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8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</a:t>
            </a:r>
          </a:p>
          <a:p>
            <a:r>
              <a:rPr lang="en-US" dirty="0" smtClean="0"/>
              <a:t>List     </a:t>
            </a:r>
          </a:p>
          <a:p>
            <a:r>
              <a:rPr lang="en-US" dirty="0" smtClean="0"/>
              <a:t>Tuple </a:t>
            </a:r>
          </a:p>
          <a:p>
            <a:pPr lvl="1"/>
            <a:r>
              <a:rPr lang="en-US" dirty="0" smtClean="0"/>
              <a:t>immutable “list”</a:t>
            </a:r>
          </a:p>
          <a:p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smtClean="0"/>
              <a:t>Data Ordered by an identifier </a:t>
            </a:r>
          </a:p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Complex </a:t>
            </a:r>
          </a:p>
          <a:p>
            <a:pPr lvl="1"/>
            <a:r>
              <a:rPr lang="en-US" dirty="0" smtClean="0"/>
              <a:t>For imaginary 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Creation of a new list</a:t>
            </a:r>
          </a:p>
          <a:p>
            <a:pPr lvl="1"/>
            <a:r>
              <a:rPr lang="en-US" dirty="0" smtClean="0"/>
              <a:t>L = [] </a:t>
            </a:r>
          </a:p>
          <a:p>
            <a:r>
              <a:rPr lang="en-US" dirty="0" smtClean="0"/>
              <a:t>List methods #Assumes list L </a:t>
            </a:r>
          </a:p>
          <a:p>
            <a:pPr lvl="1"/>
            <a:r>
              <a:rPr lang="en-US" dirty="0" err="1" smtClean="0"/>
              <a:t>L.append</a:t>
            </a:r>
            <a:r>
              <a:rPr lang="en-US" dirty="0" smtClean="0"/>
              <a:t>(item) #Appends item to end of list</a:t>
            </a:r>
          </a:p>
          <a:p>
            <a:pPr lvl="1"/>
            <a:r>
              <a:rPr lang="en-US" dirty="0" err="1" smtClean="0"/>
              <a:t>L.count</a:t>
            </a:r>
            <a:r>
              <a:rPr lang="en-US" dirty="0" smtClean="0"/>
              <a:t>(item) #Counts items in list</a:t>
            </a:r>
          </a:p>
          <a:p>
            <a:pPr lvl="1"/>
            <a:r>
              <a:rPr lang="en-US" dirty="0" err="1" smtClean="0"/>
              <a:t>L.extend</a:t>
            </a:r>
            <a:r>
              <a:rPr lang="en-US" dirty="0" smtClean="0"/>
              <a:t>(list) #extends list with another list</a:t>
            </a:r>
          </a:p>
          <a:p>
            <a:pPr lvl="1"/>
            <a:r>
              <a:rPr lang="en-US" dirty="0" err="1" smtClean="0"/>
              <a:t>L.index</a:t>
            </a:r>
            <a:r>
              <a:rPr lang="en-US" dirty="0" smtClean="0"/>
              <a:t>(item) #index of an item</a:t>
            </a:r>
          </a:p>
          <a:p>
            <a:pPr lvl="1"/>
            <a:r>
              <a:rPr lang="en-US" dirty="0" err="1" smtClean="0"/>
              <a:t>L.insert</a:t>
            </a:r>
            <a:r>
              <a:rPr lang="en-US" dirty="0" smtClean="0"/>
              <a:t>(position, item) #inserts item at position </a:t>
            </a:r>
          </a:p>
          <a:p>
            <a:pPr lvl="1"/>
            <a:r>
              <a:rPr lang="en-US" dirty="0" err="1" smtClean="0"/>
              <a:t>L.pop</a:t>
            </a:r>
            <a:r>
              <a:rPr lang="en-US" dirty="0" smtClean="0"/>
              <a:t>(position) #removes item at position</a:t>
            </a:r>
          </a:p>
          <a:p>
            <a:pPr lvl="1"/>
            <a:r>
              <a:rPr lang="en-US" dirty="0" err="1" smtClean="0"/>
              <a:t>L.remove</a:t>
            </a:r>
            <a:r>
              <a:rPr lang="en-US" dirty="0" smtClean="0"/>
              <a:t>(item) #removes item</a:t>
            </a:r>
          </a:p>
          <a:p>
            <a:pPr lvl="1"/>
            <a:r>
              <a:rPr lang="en-US" dirty="0" err="1" smtClean="0"/>
              <a:t>L.reverse</a:t>
            </a:r>
            <a:r>
              <a:rPr lang="en-US" dirty="0" smtClean="0"/>
              <a:t>() #Reverses the list</a:t>
            </a:r>
          </a:p>
          <a:p>
            <a:pPr lvl="1"/>
            <a:r>
              <a:rPr lang="en-US" dirty="0" err="1" smtClean="0"/>
              <a:t>L.sort</a:t>
            </a:r>
            <a:r>
              <a:rPr lang="en-US" dirty="0" smtClean="0"/>
              <a:t>() #sorts the list </a:t>
            </a:r>
          </a:p>
        </p:txBody>
      </p:sp>
    </p:spTree>
    <p:extLst>
      <p:ext uri="{BB962C8B-B14F-4D97-AF65-F5344CB8AC3E}">
        <p14:creationId xmlns:p14="http://schemas.microsoft.com/office/powerpoint/2010/main" val="295309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Array </a:t>
            </a:r>
            <a:r>
              <a:rPr lang="en-US" dirty="0" smtClean="0"/>
              <a:t> List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</a:p>
          <a:p>
            <a:pPr lvl="1"/>
            <a:r>
              <a:rPr lang="en-US" dirty="0" smtClean="0"/>
              <a:t>Length of a list</a:t>
            </a:r>
          </a:p>
          <a:p>
            <a:pPr lvl="2"/>
            <a:r>
              <a:rPr lang="en-US" dirty="0" err="1" smtClean="0"/>
              <a:t>len</a:t>
            </a:r>
            <a:r>
              <a:rPr lang="en-US" dirty="0" smtClean="0"/>
              <a:t>(A)</a:t>
            </a:r>
          </a:p>
          <a:p>
            <a:pPr lvl="1"/>
            <a:r>
              <a:rPr lang="en-US" dirty="0" smtClean="0"/>
              <a:t>Obtain the first item in a list</a:t>
            </a:r>
          </a:p>
          <a:p>
            <a:pPr lvl="2"/>
            <a:r>
              <a:rPr lang="en-US" dirty="0" smtClean="0"/>
              <a:t>A[0]</a:t>
            </a:r>
          </a:p>
          <a:p>
            <a:pPr lvl="1"/>
            <a:r>
              <a:rPr lang="en-US" dirty="0" smtClean="0"/>
              <a:t>Obtain the last item in a list</a:t>
            </a:r>
          </a:p>
          <a:p>
            <a:pPr lvl="2"/>
            <a:r>
              <a:rPr lang="en-US" dirty="0" smtClean="0"/>
              <a:t>A[-1]</a:t>
            </a:r>
          </a:p>
          <a:p>
            <a:pPr lvl="1"/>
            <a:r>
              <a:rPr lang="en-US" dirty="0" smtClean="0"/>
              <a:t>Obtain all but the last two items of a list</a:t>
            </a:r>
          </a:p>
          <a:p>
            <a:pPr lvl="2"/>
            <a:r>
              <a:rPr lang="en-US" dirty="0" smtClean="0"/>
              <a:t>A[:-2] </a:t>
            </a:r>
          </a:p>
          <a:p>
            <a:pPr lvl="1"/>
            <a:r>
              <a:rPr lang="en-US" dirty="0" smtClean="0"/>
              <a:t>Reversing an array, string,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dirty="0" smtClean="0"/>
              <a:t>A = [1, 2, 3, 4, 5]</a:t>
            </a:r>
          </a:p>
          <a:p>
            <a:pPr lvl="2"/>
            <a:r>
              <a:rPr lang="en-US" dirty="0" smtClean="0"/>
              <a:t>A[::-1]  # prints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“list”</a:t>
            </a:r>
          </a:p>
          <a:p>
            <a:r>
              <a:rPr lang="en-US" dirty="0" smtClean="0"/>
              <a:t>Defined as one or more items (generally 2 or more) </a:t>
            </a:r>
          </a:p>
          <a:p>
            <a:r>
              <a:rPr lang="en-US" dirty="0" smtClean="0"/>
              <a:t>Return type of a function with more than one item</a:t>
            </a:r>
          </a:p>
          <a:p>
            <a:r>
              <a:rPr lang="en-US" dirty="0" smtClean="0"/>
              <a:t>Faster to iterate over than a regular list</a:t>
            </a:r>
          </a:p>
          <a:p>
            <a:r>
              <a:rPr lang="en-US" dirty="0" smtClean="0"/>
              <a:t>Creation of a new list</a:t>
            </a:r>
          </a:p>
          <a:p>
            <a:pPr lvl="1"/>
            <a:r>
              <a:rPr lang="en-US" dirty="0" smtClean="0"/>
              <a:t>A =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(hash map)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of a new </a:t>
            </a:r>
            <a:r>
              <a:rPr lang="en-US" dirty="0" err="1" smtClean="0"/>
              <a:t>dictionairy</a:t>
            </a:r>
            <a:endParaRPr lang="en-US" dirty="0" smtClean="0"/>
          </a:p>
          <a:p>
            <a:pPr lvl="1"/>
            <a:r>
              <a:rPr lang="en-US" dirty="0" smtClean="0"/>
              <a:t>A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 = {}</a:t>
            </a:r>
          </a:p>
          <a:p>
            <a:r>
              <a:rPr lang="en-US" dirty="0" smtClean="0"/>
              <a:t>Dictionary Methods # Assume A = </a:t>
            </a:r>
            <a:r>
              <a:rPr lang="en-US" dirty="0" err="1" smtClean="0"/>
              <a:t>dict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A.clear</a:t>
            </a:r>
            <a:r>
              <a:rPr lang="en-US" dirty="0" smtClean="0"/>
              <a:t>() #Clears the </a:t>
            </a:r>
            <a:r>
              <a:rPr lang="en-US" dirty="0" err="1" smtClean="0"/>
              <a:t>dict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A.get</a:t>
            </a:r>
            <a:r>
              <a:rPr lang="en-US" dirty="0" smtClean="0"/>
              <a:t>(k, [</a:t>
            </a:r>
            <a:r>
              <a:rPr lang="en-US" dirty="0" err="1" smtClean="0"/>
              <a:t>val</a:t>
            </a:r>
            <a:r>
              <a:rPr lang="en-US" dirty="0" smtClean="0"/>
              <a:t>]) # Return A[k] if k in D, else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1"/>
            <a:r>
              <a:rPr lang="en-US" dirty="0" err="1" smtClean="0"/>
              <a:t>A.has_key</a:t>
            </a:r>
            <a:r>
              <a:rPr lang="en-US" dirty="0" smtClean="0"/>
              <a:t>(k) # Boolean return on existence of item</a:t>
            </a:r>
          </a:p>
          <a:p>
            <a:pPr lvl="1"/>
            <a:r>
              <a:rPr lang="en-US" dirty="0" err="1" smtClean="0"/>
              <a:t>A.items</a:t>
            </a:r>
            <a:r>
              <a:rPr lang="en-US" dirty="0" smtClean="0"/>
              <a:t>() # returns list of items</a:t>
            </a:r>
          </a:p>
          <a:p>
            <a:pPr lvl="1"/>
            <a:r>
              <a:rPr lang="en-US" dirty="0" err="1" smtClean="0"/>
              <a:t>A.keys</a:t>
            </a:r>
            <a:r>
              <a:rPr lang="en-US" dirty="0" smtClean="0"/>
              <a:t>() # returns </a:t>
            </a:r>
            <a:r>
              <a:rPr lang="en-US" dirty="0"/>
              <a:t>list of keys</a:t>
            </a:r>
            <a:endParaRPr lang="en-US" dirty="0" smtClean="0"/>
          </a:p>
          <a:p>
            <a:pPr lvl="1"/>
            <a:r>
              <a:rPr lang="en-US" dirty="0" err="1" smtClean="0"/>
              <a:t>A.pop</a:t>
            </a:r>
            <a:r>
              <a:rPr lang="en-US" dirty="0" smtClean="0"/>
              <a:t>(k, [</a:t>
            </a:r>
            <a:r>
              <a:rPr lang="en-US" dirty="0" err="1" smtClean="0"/>
              <a:t>val</a:t>
            </a:r>
            <a:r>
              <a:rPr lang="en-US" dirty="0" smtClean="0"/>
              <a:t>]) # removes value from </a:t>
            </a:r>
            <a:r>
              <a:rPr lang="en-US" dirty="0" err="1" smtClean="0"/>
              <a:t>dict</a:t>
            </a:r>
            <a:endParaRPr lang="en-US" dirty="0" smtClean="0"/>
          </a:p>
          <a:p>
            <a:pPr lvl="1"/>
            <a:r>
              <a:rPr lang="en-US" dirty="0" err="1" smtClean="0"/>
              <a:t>A.value</a:t>
            </a:r>
            <a:r>
              <a:rPr lang="en-US" dirty="0" smtClean="0"/>
              <a:t>() #Returns list of values</a:t>
            </a:r>
          </a:p>
        </p:txBody>
      </p:sp>
    </p:spTree>
    <p:extLst>
      <p:ext uri="{BB962C8B-B14F-4D97-AF65-F5344CB8AC3E}">
        <p14:creationId xmlns:p14="http://schemas.microsoft.com/office/powerpoint/2010/main" val="368493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printing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methods #Assume string S</a:t>
            </a:r>
          </a:p>
          <a:p>
            <a:pPr lvl="1"/>
            <a:r>
              <a:rPr lang="en-US" dirty="0" err="1" smtClean="0"/>
              <a:t>S.lower</a:t>
            </a:r>
            <a:r>
              <a:rPr lang="en-US" dirty="0" smtClean="0"/>
              <a:t>() #Lowercases a string</a:t>
            </a:r>
          </a:p>
          <a:p>
            <a:pPr lvl="1"/>
            <a:r>
              <a:rPr lang="en-US" dirty="0" err="1" smtClean="0"/>
              <a:t>S.upper</a:t>
            </a:r>
            <a:r>
              <a:rPr lang="en-US" dirty="0" smtClean="0"/>
              <a:t>() #Uppercases a string</a:t>
            </a:r>
          </a:p>
          <a:p>
            <a:pPr lvl="1"/>
            <a:r>
              <a:rPr lang="en-US" dirty="0" err="1" smtClean="0"/>
              <a:t>S.join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 #Joins elements </a:t>
            </a:r>
          </a:p>
          <a:p>
            <a:pPr lvl="1"/>
            <a:r>
              <a:rPr lang="en-US" dirty="0" err="1" smtClean="0"/>
              <a:t>S.lstrip</a:t>
            </a:r>
            <a:r>
              <a:rPr lang="en-US" dirty="0" smtClean="0"/>
              <a:t>() #Strips left spacing</a:t>
            </a:r>
          </a:p>
          <a:p>
            <a:pPr lvl="1"/>
            <a:r>
              <a:rPr lang="en-US" dirty="0" err="1" smtClean="0"/>
              <a:t>S.rstrip</a:t>
            </a:r>
            <a:r>
              <a:rPr lang="en-US" dirty="0" smtClean="0"/>
              <a:t>() #Strips right spacing</a:t>
            </a:r>
          </a:p>
          <a:p>
            <a:pPr lvl="1"/>
            <a:r>
              <a:rPr lang="en-US" dirty="0" err="1" smtClean="0"/>
              <a:t>S.split</a:t>
            </a:r>
            <a:r>
              <a:rPr lang="en-US" dirty="0" smtClean="0"/>
              <a:t>(</a:t>
            </a:r>
            <a:r>
              <a:rPr lang="en-US" dirty="0" err="1" smtClean="0"/>
              <a:t>sep</a:t>
            </a:r>
            <a:r>
              <a:rPr lang="en-US" dirty="0" smtClean="0"/>
              <a:t>) #Splits the string by the separator </a:t>
            </a:r>
            <a:r>
              <a:rPr lang="en-US" dirty="0" err="1" smtClean="0"/>
              <a:t>var</a:t>
            </a:r>
            <a:endParaRPr lang="en-US" dirty="0" smtClean="0"/>
          </a:p>
          <a:p>
            <a:pPr lvl="1"/>
            <a:r>
              <a:rPr lang="en-US" dirty="0" err="1" smtClean="0"/>
              <a:t>S.isdigit</a:t>
            </a:r>
            <a:r>
              <a:rPr lang="en-US" dirty="0" smtClean="0"/>
              <a:t>() #Boolean return on if item is a digit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0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print (“Hello World”)</a:t>
            </a:r>
          </a:p>
          <a:p>
            <a:r>
              <a:rPr lang="en-US" dirty="0" smtClean="0"/>
              <a:t>Python 2.x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print “Hello World”</a:t>
            </a:r>
          </a:p>
          <a:p>
            <a:r>
              <a:rPr lang="en-US" dirty="0" smtClean="0"/>
              <a:t>Formatting a string</a:t>
            </a:r>
          </a:p>
          <a:p>
            <a:pPr lvl="1"/>
            <a:r>
              <a:rPr lang="en-US" dirty="0" smtClean="0"/>
              <a:t>“{0}{1}{n}”.format(var1,var2,</a:t>
            </a:r>
            <a:r>
              <a:rPr lang="is-IS" dirty="0" smtClean="0"/>
              <a:t>…,varN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“{}{}{}”.format(var1,var2,</a:t>
            </a:r>
            <a:r>
              <a:rPr lang="is-IS" dirty="0" smtClean="0"/>
              <a:t>…,varN)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wrap things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printdemo.py</a:t>
            </a:r>
            <a:endParaRPr lang="en-US" dirty="0" smtClean="0"/>
          </a:p>
          <a:p>
            <a:r>
              <a:rPr lang="en-US" dirty="0" smtClean="0"/>
              <a:t>Reverse the given list and string then print them out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Control Flow</a:t>
            </a:r>
          </a:p>
          <a:p>
            <a:pPr lvl="1"/>
            <a:r>
              <a:rPr lang="en-US" dirty="0" smtClean="0"/>
              <a:t> if x: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do_this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elif</a:t>
            </a:r>
            <a:r>
              <a:rPr lang="en-US" dirty="0" smtClean="0"/>
              <a:t> y: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do_that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do_things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94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Interpreted Language</a:t>
            </a:r>
          </a:p>
          <a:p>
            <a:pPr lvl="1"/>
            <a:r>
              <a:rPr lang="en-US" dirty="0" smtClean="0"/>
              <a:t>Processed at runtime by an interpreter </a:t>
            </a:r>
          </a:p>
          <a:p>
            <a:r>
              <a:rPr lang="en-US" dirty="0" smtClean="0"/>
              <a:t>Interactive Language</a:t>
            </a:r>
          </a:p>
          <a:p>
            <a:pPr lvl="1"/>
            <a:r>
              <a:rPr lang="en-US" dirty="0" smtClean="0"/>
              <a:t>Use of the python prompt allows for quick testing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Static scoping w/ nesting </a:t>
            </a:r>
          </a:p>
          <a:p>
            <a:r>
              <a:rPr lang="en-US" dirty="0" smtClean="0"/>
              <a:t>Program Flow is dictated by spacing</a:t>
            </a:r>
          </a:p>
          <a:p>
            <a:r>
              <a:rPr lang="en-US" dirty="0" smtClean="0"/>
              <a:t>Functions can return multiple values</a:t>
            </a:r>
          </a:p>
          <a:p>
            <a:r>
              <a:rPr lang="en-US" dirty="0" smtClean="0"/>
              <a:t>Uses # for comments </a:t>
            </a:r>
          </a:p>
          <a:p>
            <a:r>
              <a:rPr lang="en-US" dirty="0" smtClean="0"/>
              <a:t>Arrays start at an index of 0 </a:t>
            </a:r>
          </a:p>
          <a:p>
            <a:r>
              <a:rPr lang="en-US" dirty="0" smtClean="0"/>
              <a:t>By Value object references</a:t>
            </a:r>
          </a:p>
          <a:p>
            <a:pPr lvl="1"/>
            <a:r>
              <a:rPr lang="en-US" dirty="0" smtClean="0"/>
              <a:t>Copies a reference to an object when passing </a:t>
            </a:r>
            <a:r>
              <a:rPr lang="en-US" dirty="0" err="1" smtClean="0"/>
              <a:t>params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305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</a:p>
          <a:p>
            <a:pPr lvl="1"/>
            <a:r>
              <a:rPr lang="en-US" dirty="0" smtClean="0"/>
              <a:t> while x: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Loops</a:t>
            </a:r>
          </a:p>
          <a:p>
            <a:pPr lvl="1"/>
            <a:r>
              <a:rPr lang="en-US" dirty="0" smtClean="0"/>
              <a:t>Different from normal structure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itterable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do_something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range(0,100):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for string in </a:t>
            </a:r>
            <a:r>
              <a:rPr lang="en-US" dirty="0" err="1" smtClean="0"/>
              <a:t>str.split</a:t>
            </a:r>
            <a:r>
              <a:rPr lang="en-US" dirty="0" smtClean="0"/>
              <a:t>(</a:t>
            </a:r>
            <a:r>
              <a:rPr lang="en-US" dirty="0" err="1" smtClean="0"/>
              <a:t>sep</a:t>
            </a:r>
            <a:r>
              <a:rPr lang="en-US" dirty="0" smtClean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925445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3.x</a:t>
            </a:r>
          </a:p>
          <a:p>
            <a:pPr lvl="1"/>
            <a:r>
              <a:rPr lang="ro-RO" dirty="0"/>
              <a:t> try:</a:t>
            </a:r>
          </a:p>
          <a:p>
            <a:pPr lvl="1"/>
            <a:r>
              <a:rPr lang="ro-RO" dirty="0" smtClean="0"/>
              <a:t>    inputLine </a:t>
            </a:r>
            <a:r>
              <a:rPr lang="ro-RO" dirty="0"/>
              <a:t>= input()</a:t>
            </a:r>
          </a:p>
          <a:p>
            <a:pPr lvl="1"/>
            <a:r>
              <a:rPr lang="ro-RO" dirty="0" smtClean="0"/>
              <a:t> </a:t>
            </a:r>
            <a:r>
              <a:rPr lang="ro-RO" dirty="0"/>
              <a:t>except(EOFError):</a:t>
            </a:r>
          </a:p>
          <a:p>
            <a:pPr lvl="1"/>
            <a:r>
              <a:rPr lang="ro-RO" dirty="0"/>
              <a:t>    </a:t>
            </a:r>
            <a:r>
              <a:rPr lang="ro-RO" dirty="0" smtClean="0"/>
              <a:t>break</a:t>
            </a:r>
            <a:endParaRPr lang="en-US" dirty="0" smtClean="0"/>
          </a:p>
          <a:p>
            <a:r>
              <a:rPr lang="en-US" dirty="0" smtClean="0"/>
              <a:t>Python 2.x</a:t>
            </a:r>
          </a:p>
          <a:p>
            <a:pPr lvl="1"/>
            <a:r>
              <a:rPr lang="ro-RO" dirty="0"/>
              <a:t> try:</a:t>
            </a:r>
          </a:p>
          <a:p>
            <a:pPr lvl="1"/>
            <a:r>
              <a:rPr lang="ro-RO" dirty="0"/>
              <a:t>    inputLine = </a:t>
            </a:r>
            <a:r>
              <a:rPr lang="ro-RO" dirty="0" smtClean="0"/>
              <a:t>raw_input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 except(EOFError):</a:t>
            </a:r>
          </a:p>
          <a:p>
            <a:pPr lvl="1"/>
            <a:r>
              <a:rPr lang="ro-RO" dirty="0"/>
              <a:t>    </a:t>
            </a:r>
            <a:r>
              <a:rPr lang="ro-RO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5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Modes:</a:t>
            </a:r>
          </a:p>
          <a:p>
            <a:pPr lvl="1"/>
            <a:r>
              <a:rPr lang="en-US" dirty="0"/>
              <a:t>r, </a:t>
            </a:r>
            <a:r>
              <a:rPr lang="en-US" dirty="0" err="1"/>
              <a:t>rb</a:t>
            </a:r>
            <a:r>
              <a:rPr lang="en-US" dirty="0"/>
              <a:t>, r+, </a:t>
            </a:r>
            <a:r>
              <a:rPr lang="en-US" dirty="0" err="1"/>
              <a:t>rb</a:t>
            </a:r>
            <a:r>
              <a:rPr lang="en-US" dirty="0"/>
              <a:t>+, w, </a:t>
            </a:r>
            <a:r>
              <a:rPr lang="en-US" dirty="0" err="1"/>
              <a:t>wb</a:t>
            </a:r>
            <a:r>
              <a:rPr lang="en-US" dirty="0"/>
              <a:t>, w+, </a:t>
            </a:r>
            <a:r>
              <a:rPr lang="en-US" dirty="0" err="1"/>
              <a:t>wb</a:t>
            </a:r>
            <a:r>
              <a:rPr lang="en-US" dirty="0"/>
              <a:t>+, a, </a:t>
            </a:r>
            <a:r>
              <a:rPr lang="en-US" dirty="0" err="1"/>
              <a:t>ab</a:t>
            </a:r>
            <a:r>
              <a:rPr lang="en-US" dirty="0"/>
              <a:t>, a+, </a:t>
            </a:r>
            <a:r>
              <a:rPr lang="en-US" dirty="0" err="1"/>
              <a:t>ab</a:t>
            </a:r>
            <a:r>
              <a:rPr lang="en-US" dirty="0"/>
              <a:t>+</a:t>
            </a:r>
          </a:p>
          <a:p>
            <a:pPr lvl="2"/>
            <a:r>
              <a:rPr lang="en-US" dirty="0"/>
              <a:t>r = read</a:t>
            </a:r>
          </a:p>
          <a:p>
            <a:pPr lvl="2"/>
            <a:r>
              <a:rPr lang="en-US" dirty="0"/>
              <a:t>w = write</a:t>
            </a:r>
          </a:p>
          <a:p>
            <a:pPr lvl="2"/>
            <a:r>
              <a:rPr lang="en-US" dirty="0"/>
              <a:t>b = binary</a:t>
            </a:r>
          </a:p>
          <a:p>
            <a:pPr lvl="2"/>
            <a:r>
              <a:rPr lang="en-US" dirty="0"/>
              <a:t>a = append</a:t>
            </a:r>
          </a:p>
          <a:p>
            <a:pPr lvl="2"/>
            <a:r>
              <a:rPr lang="en-US" dirty="0"/>
              <a:t>+ = both read and write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fd</a:t>
            </a:r>
            <a:r>
              <a:rPr lang="en-US" dirty="0"/>
              <a:t> = open(“</a:t>
            </a:r>
            <a:r>
              <a:rPr lang="en-US" dirty="0" err="1"/>
              <a:t>filename.txt</a:t>
            </a:r>
            <a:r>
              <a:rPr lang="en-US" dirty="0"/>
              <a:t>”, “r”)</a:t>
            </a:r>
          </a:p>
          <a:p>
            <a:pPr lvl="1"/>
            <a:r>
              <a:rPr lang="en-US" dirty="0"/>
              <a:t>data_2bytes = </a:t>
            </a:r>
            <a:r>
              <a:rPr lang="en-US" dirty="0" err="1"/>
              <a:t>fd.read</a:t>
            </a:r>
            <a:r>
              <a:rPr lang="en-US" dirty="0"/>
              <a:t>(2</a:t>
            </a:r>
            <a:r>
              <a:rPr lang="en-US" dirty="0" smtClean="0"/>
              <a:t>) #</a:t>
            </a:r>
            <a:endParaRPr lang="en-US" dirty="0"/>
          </a:p>
          <a:p>
            <a:pPr lvl="1"/>
            <a:r>
              <a:rPr lang="en-US" dirty="0"/>
              <a:t>data = </a:t>
            </a:r>
            <a:r>
              <a:rPr lang="en-US" dirty="0" err="1"/>
              <a:t>fd.read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fd.close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IO with large files and newline </a:t>
            </a:r>
            <a:r>
              <a:rPr lang="en-US" dirty="0" err="1" smtClean="0"/>
              <a:t>sep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open("</a:t>
            </a:r>
            <a:r>
              <a:rPr lang="en-US" dirty="0" err="1"/>
              <a:t>log.txt</a:t>
            </a:r>
            <a:r>
              <a:rPr lang="en-US" dirty="0"/>
              <a:t>") as </a:t>
            </a:r>
            <a:r>
              <a:rPr lang="en-US" dirty="0" err="1"/>
              <a:t>infile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line in </a:t>
            </a:r>
            <a:r>
              <a:rPr lang="en-US" dirty="0" err="1"/>
              <a:t>infile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do_something_with</a:t>
            </a:r>
            <a:r>
              <a:rPr lang="en-US" dirty="0"/>
              <a:t>(line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Managing IO with large data files</a:t>
            </a:r>
          </a:p>
          <a:p>
            <a:pPr lvl="1"/>
            <a:r>
              <a:rPr lang="en-US" dirty="0" smtClean="0"/>
              <a:t>With open(“</a:t>
            </a:r>
            <a:r>
              <a:rPr lang="en-US" dirty="0" err="1" smtClean="0"/>
              <a:t>log.txt</a:t>
            </a:r>
            <a:r>
              <a:rPr lang="en-US" dirty="0" smtClean="0"/>
              <a:t>”) as </a:t>
            </a:r>
            <a:r>
              <a:rPr lang="en-US" dirty="0" err="1" smtClean="0"/>
              <a:t>infile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for data in </a:t>
            </a:r>
            <a:r>
              <a:rPr lang="en-US" dirty="0" err="1" smtClean="0"/>
              <a:t>infile.read</a:t>
            </a:r>
            <a:r>
              <a:rPr lang="en-US" dirty="0" smtClean="0"/>
              <a:t>(1024):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IO Breakout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fileio.py</a:t>
            </a:r>
            <a:endParaRPr lang="en-US" dirty="0" smtClean="0"/>
          </a:p>
          <a:p>
            <a:r>
              <a:rPr lang="en-US" dirty="0" smtClean="0"/>
              <a:t>Go through the instructions</a:t>
            </a:r>
          </a:p>
          <a:p>
            <a:r>
              <a:rPr lang="en-US" dirty="0" smtClean="0"/>
              <a:t>Ask an officer for help if needed </a:t>
            </a:r>
          </a:p>
        </p:txBody>
      </p:sp>
    </p:spTree>
    <p:extLst>
      <p:ext uri="{BB962C8B-B14F-4D97-AF65-F5344CB8AC3E}">
        <p14:creationId xmlns:p14="http://schemas.microsoft.com/office/powerpoint/2010/main" val="4230976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funca</a:t>
            </a:r>
            <a:r>
              <a:rPr lang="en-US" dirty="0"/>
              <a:t>( var1, </a:t>
            </a:r>
            <a:r>
              <a:rPr lang="en-US" dirty="0" err="1"/>
              <a:t>defaultVar</a:t>
            </a:r>
            <a:r>
              <a:rPr lang="en-US" dirty="0"/>
              <a:t> = </a:t>
            </a:r>
            <a:r>
              <a:rPr lang="en-US" dirty="0" err="1"/>
              <a:t>defaultVal</a:t>
            </a:r>
            <a:r>
              <a:rPr lang="en-US" dirty="0"/>
              <a:t>, *</a:t>
            </a:r>
            <a:r>
              <a:rPr lang="en-US" dirty="0" err="1"/>
              <a:t>manyvars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do_something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Tricks and Tips</a:t>
            </a:r>
          </a:p>
          <a:p>
            <a:pPr lvl="1"/>
            <a:r>
              <a:rPr lang="en-US" dirty="0"/>
              <a:t>Prevent execution on import</a:t>
            </a:r>
          </a:p>
          <a:p>
            <a:pPr lvl="2"/>
            <a:r>
              <a:rPr lang="en-US" dirty="0"/>
              <a:t>If _ _name_ _ == “_ _main_ _”:	</a:t>
            </a:r>
          </a:p>
          <a:p>
            <a:pPr lvl="3"/>
            <a:r>
              <a:rPr lang="en-US" dirty="0"/>
              <a:t>#Execute function or control flow</a:t>
            </a:r>
          </a:p>
          <a:p>
            <a:pPr lvl="3"/>
            <a:r>
              <a:rPr lang="en-US" dirty="0"/>
              <a:t>Main(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6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 Breakout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function that takes in a list and will iterate over the list. It will then</a:t>
            </a:r>
          </a:p>
          <a:p>
            <a:r>
              <a:rPr lang="en-US" dirty="0" smtClean="0"/>
              <a:t>Insure it doesn’t cause issues on import</a:t>
            </a:r>
          </a:p>
          <a:p>
            <a:pPr lvl="1"/>
            <a:r>
              <a:rPr lang="en-US" dirty="0" smtClean="0"/>
              <a:t>Useful for modularity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5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Due to how data types are managed at run time</a:t>
            </a:r>
          </a:p>
          <a:p>
            <a:pPr lvl="1"/>
            <a:r>
              <a:rPr lang="en-US" dirty="0" smtClean="0"/>
              <a:t>Also the underlying data structures have slow tradeoffs </a:t>
            </a:r>
          </a:p>
          <a:p>
            <a:r>
              <a:rPr lang="en-US" dirty="0" smtClean="0"/>
              <a:t>Reads like English</a:t>
            </a:r>
          </a:p>
          <a:p>
            <a:pPr lvl="1"/>
            <a:r>
              <a:rPr lang="en-US" dirty="0" smtClean="0"/>
              <a:t>You then learn that programmers can’t write English</a:t>
            </a:r>
          </a:p>
          <a:p>
            <a:r>
              <a:rPr lang="en-US" dirty="0" smtClean="0"/>
              <a:t>Leads to messy code</a:t>
            </a:r>
          </a:p>
          <a:p>
            <a:pPr lvl="1"/>
            <a:r>
              <a:rPr lang="en-US" dirty="0" smtClean="0"/>
              <a:t>Scalability becomes a real problem for big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Demos if time permits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generation and flooding tools</a:t>
            </a:r>
          </a:p>
          <a:p>
            <a:r>
              <a:rPr lang="en-US" dirty="0" err="1" smtClean="0"/>
              <a:t>Seaborn</a:t>
            </a:r>
            <a:r>
              <a:rPr lang="en-US" dirty="0" smtClean="0"/>
              <a:t> experiments with fake data inputs</a:t>
            </a:r>
          </a:p>
          <a:p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Rapid Prototyping </a:t>
            </a:r>
          </a:p>
          <a:p>
            <a:r>
              <a:rPr lang="en-US" dirty="0" smtClean="0"/>
              <a:t>Big Data</a:t>
            </a:r>
          </a:p>
          <a:p>
            <a:r>
              <a:rPr lang="en-US" dirty="0" smtClean="0"/>
              <a:t>Automation </a:t>
            </a:r>
          </a:p>
          <a:p>
            <a:r>
              <a:rPr lang="en-US" dirty="0" smtClean="0"/>
              <a:t>Data Analysis	</a:t>
            </a:r>
          </a:p>
          <a:p>
            <a:pPr lvl="1"/>
            <a:r>
              <a:rPr lang="en-US" dirty="0" smtClean="0"/>
              <a:t>Pandas – data analysis data structures,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seaborn</a:t>
            </a:r>
            <a:r>
              <a:rPr lang="en-US" dirty="0" smtClean="0"/>
              <a:t>  - Data visualization</a:t>
            </a:r>
          </a:p>
          <a:p>
            <a:r>
              <a:rPr lang="en-US" dirty="0" smtClean="0"/>
              <a:t>Natural Language Processing</a:t>
            </a:r>
          </a:p>
          <a:p>
            <a:pPr lvl="1"/>
            <a:r>
              <a:rPr lang="en-US" dirty="0" smtClean="0"/>
              <a:t>Natural Language Toolkit (NLTK)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err="1" smtClean="0"/>
              <a:t>Scapy</a:t>
            </a:r>
            <a:r>
              <a:rPr lang="en-US" dirty="0" smtClean="0"/>
              <a:t> – packet manipulation </a:t>
            </a:r>
          </a:p>
          <a:p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7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2.x </a:t>
            </a:r>
            <a:r>
              <a:rPr lang="en-US" dirty="0" err="1" smtClean="0"/>
              <a:t>Vs</a:t>
            </a:r>
            <a:r>
              <a:rPr lang="en-US" dirty="0" smtClean="0"/>
              <a:t> Python 3.x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Great Debate</a:t>
            </a:r>
          </a:p>
          <a:p>
            <a:r>
              <a:rPr lang="en-US" dirty="0" smtClean="0"/>
              <a:t>Realistically only 5 big differences 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r>
              <a:rPr lang="en-US" dirty="0" smtClean="0"/>
              <a:t>Printing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Library support </a:t>
            </a:r>
          </a:p>
          <a:p>
            <a:pPr lvl="1"/>
            <a:r>
              <a:rPr lang="en-US" dirty="0" smtClean="0"/>
              <a:t>OS Support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2.x </a:t>
            </a:r>
            <a:r>
              <a:rPr lang="en-US" dirty="0" err="1"/>
              <a:t>Vs</a:t>
            </a:r>
            <a:r>
              <a:rPr lang="en-US" dirty="0"/>
              <a:t> Python 3.x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2.x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Better Library support</a:t>
            </a:r>
          </a:p>
          <a:p>
            <a:pPr lvl="1"/>
            <a:r>
              <a:rPr lang="en-US" dirty="0" smtClean="0"/>
              <a:t>Works across Linux </a:t>
            </a:r>
            <a:r>
              <a:rPr lang="en-US" dirty="0" err="1" smtClean="0"/>
              <a:t>OSes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Prone to slower code due to naming conventions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changes to fix implementation</a:t>
            </a:r>
          </a:p>
          <a:p>
            <a:pPr lvl="2"/>
            <a:r>
              <a:rPr lang="en-US" dirty="0" err="1"/>
              <a:t>x</a:t>
            </a:r>
            <a:r>
              <a:rPr lang="en-US" dirty="0" err="1" smtClean="0"/>
              <a:t>range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range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 3.x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Syntactically Cleaner</a:t>
            </a:r>
          </a:p>
          <a:p>
            <a:pPr lvl="1"/>
            <a:r>
              <a:rPr lang="en-US" dirty="0" smtClean="0"/>
              <a:t>Intuitive </a:t>
            </a:r>
          </a:p>
          <a:p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Only a few </a:t>
            </a:r>
            <a:r>
              <a:rPr lang="en-US" dirty="0" err="1" smtClean="0"/>
              <a:t>OSes</a:t>
            </a:r>
            <a:r>
              <a:rPr lang="en-US" dirty="0" smtClean="0"/>
              <a:t> have switched to 3 as their default</a:t>
            </a:r>
          </a:p>
          <a:p>
            <a:pPr lvl="1"/>
            <a:r>
              <a:rPr lang="en-US" dirty="0" smtClean="0"/>
              <a:t>Support for certain libraries may be nonexistent</a:t>
            </a:r>
          </a:p>
          <a:p>
            <a:pPr lvl="2"/>
            <a:r>
              <a:rPr lang="en-US" dirty="0" smtClean="0"/>
              <a:t>Getting Better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3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is-IS" dirty="0" smtClean="0"/>
              <a:t>… which do I use?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depends</a:t>
            </a:r>
          </a:p>
          <a:p>
            <a:r>
              <a:rPr lang="en-US" dirty="0" smtClean="0"/>
              <a:t>Scripting across multiple Linux machines?</a:t>
            </a:r>
          </a:p>
          <a:p>
            <a:r>
              <a:rPr lang="en-US" dirty="0" smtClean="0"/>
              <a:t>Utilizing legacy / older libraries?</a:t>
            </a:r>
          </a:p>
          <a:p>
            <a:r>
              <a:rPr lang="en-US" dirty="0" smtClean="0"/>
              <a:t>Working on Machine Learning applications?</a:t>
            </a:r>
          </a:p>
          <a:p>
            <a:r>
              <a:rPr lang="en-US" dirty="0" smtClean="0"/>
              <a:t>Networking? </a:t>
            </a:r>
          </a:p>
          <a:p>
            <a:r>
              <a:rPr lang="en-US" dirty="0" err="1" smtClean="0"/>
              <a:t>Gui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1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spacing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Spacing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4 spaces</a:t>
            </a:r>
          </a:p>
          <a:p>
            <a:pPr lvl="1"/>
            <a:r>
              <a:rPr lang="is-IS" dirty="0" smtClean="0"/>
              <a:t>Seems to be the standard?</a:t>
            </a:r>
          </a:p>
          <a:p>
            <a:pPr lvl="1"/>
            <a:r>
              <a:rPr lang="is-IS" dirty="0" smtClean="0"/>
              <a:t>Nice ballance between readability and size</a:t>
            </a:r>
          </a:p>
          <a:p>
            <a:r>
              <a:rPr lang="en-US" dirty="0" smtClean="0"/>
              <a:t>T</a:t>
            </a:r>
            <a:r>
              <a:rPr lang="is-IS" dirty="0" smtClean="0"/>
              <a:t>abs(8spaces)</a:t>
            </a:r>
          </a:p>
          <a:p>
            <a:pPr lvl="1"/>
            <a:r>
              <a:rPr lang="is-IS" dirty="0" smtClean="0"/>
              <a:t>Seems too large and adds too much spacing</a:t>
            </a:r>
          </a:p>
          <a:p>
            <a:r>
              <a:rPr lang="is-IS" dirty="0" smtClean="0"/>
              <a:t>2 spaces</a:t>
            </a:r>
          </a:p>
          <a:p>
            <a:pPr lvl="1"/>
            <a:r>
              <a:rPr lang="is-IS" dirty="0" smtClean="0"/>
              <a:t>Seems like not enough differentiation </a:t>
            </a:r>
          </a:p>
          <a:p>
            <a:r>
              <a:rPr lang="is-IS" dirty="0" smtClean="0"/>
              <a:t>Honestly...</a:t>
            </a:r>
          </a:p>
          <a:p>
            <a:pPr lvl="1"/>
            <a:r>
              <a:rPr lang="en-US" dirty="0" smtClean="0"/>
              <a:t>Do whatever you feel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31711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Setup with VDI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VDI</a:t>
            </a:r>
          </a:p>
          <a:p>
            <a:r>
              <a:rPr lang="en-US" dirty="0" smtClean="0"/>
              <a:t>Open an SSH client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using </a:t>
            </a:r>
            <a:r>
              <a:rPr lang="en-US" dirty="0" smtClean="0">
                <a:hlinkClick r:id="rId2"/>
              </a:rPr>
              <a:t>abc123@fox06.cs.utsa.edu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 to your home directory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~</a:t>
            </a:r>
          </a:p>
          <a:p>
            <a:r>
              <a:rPr lang="en-US" dirty="0" smtClean="0"/>
              <a:t>Make a directory for the workshop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 &lt;</a:t>
            </a:r>
            <a:r>
              <a:rPr lang="en-US" dirty="0" err="1" smtClean="0"/>
              <a:t>dir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Copy the /</a:t>
            </a:r>
            <a:r>
              <a:rPr lang="en-US" dirty="0" err="1" smtClean="0"/>
              <a:t>tmp</a:t>
            </a:r>
            <a:r>
              <a:rPr lang="en-US" dirty="0" smtClean="0"/>
              <a:t>/python directory to your current </a:t>
            </a:r>
            <a:r>
              <a:rPr lang="en-US" dirty="0" err="1" smtClean="0"/>
              <a:t>dir</a:t>
            </a:r>
            <a:endParaRPr lang="en-US" dirty="0" smtClean="0"/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–r /</a:t>
            </a:r>
            <a:r>
              <a:rPr lang="en-US" dirty="0" err="1" smtClean="0"/>
              <a:t>tmp</a:t>
            </a:r>
            <a:r>
              <a:rPr lang="en-US" dirty="0" smtClean="0"/>
              <a:t>/python/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9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Comparison</a:t>
            </a:r>
          </a:p>
          <a:p>
            <a:pPr lvl="1"/>
            <a:r>
              <a:rPr lang="en-US" dirty="0" smtClean="0"/>
              <a:t>Equals : ==</a:t>
            </a:r>
          </a:p>
          <a:p>
            <a:pPr lvl="1"/>
            <a:r>
              <a:rPr lang="en-US" dirty="0" smtClean="0"/>
              <a:t>Not Equal: !=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Less than: &lt;</a:t>
            </a:r>
          </a:p>
          <a:p>
            <a:pPr lvl="1"/>
            <a:r>
              <a:rPr lang="en-US" dirty="0" smtClean="0"/>
              <a:t>Greater :  &lt;</a:t>
            </a:r>
          </a:p>
          <a:p>
            <a:pPr lvl="1"/>
            <a:r>
              <a:rPr lang="en-US" dirty="0" smtClean="0"/>
              <a:t>Less than or equal : &lt;= </a:t>
            </a:r>
          </a:p>
          <a:p>
            <a:pPr lvl="1"/>
            <a:r>
              <a:rPr lang="en-US" dirty="0" smtClean="0"/>
              <a:t>Greater than or equal: &gt;=</a:t>
            </a:r>
            <a:endParaRPr lang="en-US" dirty="0" smtClean="0"/>
          </a:p>
          <a:p>
            <a:r>
              <a:rPr lang="en-US" dirty="0" smtClean="0"/>
              <a:t>Operators: </a:t>
            </a:r>
          </a:p>
          <a:p>
            <a:pPr lvl="1"/>
            <a:r>
              <a:rPr lang="en-US" dirty="0" smtClean="0"/>
              <a:t>Add: + </a:t>
            </a:r>
          </a:p>
          <a:p>
            <a:pPr lvl="1"/>
            <a:r>
              <a:rPr lang="en-US" dirty="0" smtClean="0"/>
              <a:t>Sub: -</a:t>
            </a:r>
          </a:p>
          <a:p>
            <a:pPr lvl="1"/>
            <a:r>
              <a:rPr lang="en-US" dirty="0" err="1" smtClean="0"/>
              <a:t>Mul</a:t>
            </a:r>
            <a:r>
              <a:rPr lang="en-US" dirty="0" smtClean="0"/>
              <a:t>: *</a:t>
            </a:r>
          </a:p>
          <a:p>
            <a:pPr lvl="1"/>
            <a:r>
              <a:rPr lang="en-US" dirty="0" err="1" smtClean="0"/>
              <a:t>Div</a:t>
            </a:r>
            <a:r>
              <a:rPr lang="en-US" dirty="0" smtClean="0"/>
              <a:t>: /</a:t>
            </a:r>
          </a:p>
          <a:p>
            <a:pPr lvl="1"/>
            <a:r>
              <a:rPr lang="en-US" dirty="0" smtClean="0"/>
              <a:t>Integer Division: //</a:t>
            </a:r>
          </a:p>
          <a:p>
            <a:pPr lvl="1"/>
            <a:r>
              <a:rPr lang="en-US" dirty="0" smtClean="0"/>
              <a:t>Power: ** </a:t>
            </a:r>
          </a:p>
        </p:txBody>
      </p:sp>
    </p:spTree>
    <p:extLst>
      <p:ext uri="{BB962C8B-B14F-4D97-AF65-F5344CB8AC3E}">
        <p14:creationId xmlns:p14="http://schemas.microsoft.com/office/powerpoint/2010/main" val="937851702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1251</Words>
  <Application>Microsoft Macintosh PowerPoint</Application>
  <PresentationFormat>On-screen Show (4:3)</PresentationFormat>
  <Paragraphs>255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Secuirty</vt:lpstr>
      <vt:lpstr>Python Programming</vt:lpstr>
      <vt:lpstr>Python Overview</vt:lpstr>
      <vt:lpstr>What is python useful for?</vt:lpstr>
      <vt:lpstr>Python 2.x Vs Python 3.x</vt:lpstr>
      <vt:lpstr>Python 2.x Vs Python 3.x Cont…</vt:lpstr>
      <vt:lpstr>So… which do I use? </vt:lpstr>
      <vt:lpstr>Line spacing debate</vt:lpstr>
      <vt:lpstr>Getting Setup with VDI</vt:lpstr>
      <vt:lpstr>Arithmetic</vt:lpstr>
      <vt:lpstr>Arithmetic Demo: Using the interpreter</vt:lpstr>
      <vt:lpstr>Data Types</vt:lpstr>
      <vt:lpstr>List</vt:lpstr>
      <vt:lpstr>Array  List Tricks</vt:lpstr>
      <vt:lpstr>Tuple</vt:lpstr>
      <vt:lpstr>Dictionary (hash map) </vt:lpstr>
      <vt:lpstr>Strings and printing </vt:lpstr>
      <vt:lpstr>Printing</vt:lpstr>
      <vt:lpstr>Lets wrap things together</vt:lpstr>
      <vt:lpstr>Control Statements</vt:lpstr>
      <vt:lpstr>Loops</vt:lpstr>
      <vt:lpstr>User Input</vt:lpstr>
      <vt:lpstr>File IO</vt:lpstr>
      <vt:lpstr>File IO Continued </vt:lpstr>
      <vt:lpstr>File IO Breakout session</vt:lpstr>
      <vt:lpstr>Functions </vt:lpstr>
      <vt:lpstr>Function: Breakout Session</vt:lpstr>
      <vt:lpstr>Python Cons…</vt:lpstr>
      <vt:lpstr>Fun Demos if time permits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2017-02-02T23:33:04Z</dcterms:created>
  <dcterms:modified xsi:type="dcterms:W3CDTF">2017-02-10T21:11:58Z</dcterms:modified>
</cp:coreProperties>
</file>