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71" r:id="rId3"/>
    <p:sldId id="263" r:id="rId4"/>
    <p:sldId id="272" r:id="rId5"/>
    <p:sldId id="275" r:id="rId6"/>
    <p:sldId id="274" r:id="rId7"/>
    <p:sldId id="286" r:id="rId8"/>
    <p:sldId id="258" r:id="rId9"/>
    <p:sldId id="262" r:id="rId10"/>
    <p:sldId id="259" r:id="rId11"/>
    <p:sldId id="278" r:id="rId12"/>
    <p:sldId id="280" r:id="rId13"/>
    <p:sldId id="277" r:id="rId14"/>
    <p:sldId id="279" r:id="rId15"/>
    <p:sldId id="283" r:id="rId16"/>
    <p:sldId id="284" r:id="rId17"/>
    <p:sldId id="288" r:id="rId18"/>
    <p:sldId id="287" r:id="rId19"/>
    <p:sldId id="260" r:id="rId20"/>
    <p:sldId id="264" r:id="rId21"/>
    <p:sldId id="265" r:id="rId22"/>
    <p:sldId id="266" r:id="rId23"/>
    <p:sldId id="285" r:id="rId24"/>
    <p:sldId id="269" r:id="rId25"/>
    <p:sldId id="267" r:id="rId26"/>
    <p:sldId id="282" r:id="rId27"/>
    <p:sldId id="289" r:id="rId28"/>
    <p:sldId id="290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8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</a:p>
          <a:p>
            <a:r>
              <a:rPr lang="en-US" dirty="0" smtClean="0"/>
              <a:t>List     </a:t>
            </a:r>
          </a:p>
          <a:p>
            <a:r>
              <a:rPr lang="en-US" dirty="0" smtClean="0"/>
              <a:t>Tuple </a:t>
            </a:r>
          </a:p>
          <a:p>
            <a:pPr lvl="1"/>
            <a:r>
              <a:rPr lang="en-US" dirty="0" smtClean="0"/>
              <a:t>immutable “list”</a:t>
            </a:r>
          </a:p>
          <a:p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 smtClean="0"/>
              <a:t>Data Ordered by an identifier </a:t>
            </a:r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Complex </a:t>
            </a:r>
          </a:p>
          <a:p>
            <a:pPr lvl="1"/>
            <a:r>
              <a:rPr lang="en-US" dirty="0" smtClean="0"/>
              <a:t>For imaginary numbers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7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Creation of a new list</a:t>
            </a:r>
          </a:p>
          <a:p>
            <a:pPr lvl="1"/>
            <a:r>
              <a:rPr lang="en-US" dirty="0" smtClean="0"/>
              <a:t>L = [] </a:t>
            </a:r>
          </a:p>
          <a:p>
            <a:r>
              <a:rPr lang="en-US" dirty="0" smtClean="0"/>
              <a:t>List methods #Assumes list L </a:t>
            </a:r>
          </a:p>
          <a:p>
            <a:pPr lvl="1"/>
            <a:r>
              <a:rPr lang="en-US" dirty="0" err="1" smtClean="0"/>
              <a:t>L.append</a:t>
            </a:r>
            <a:r>
              <a:rPr lang="en-US" dirty="0" smtClean="0"/>
              <a:t>(item) #Appends item to end of list</a:t>
            </a:r>
          </a:p>
          <a:p>
            <a:pPr lvl="1"/>
            <a:r>
              <a:rPr lang="en-US" dirty="0" err="1" smtClean="0"/>
              <a:t>L.count</a:t>
            </a:r>
            <a:r>
              <a:rPr lang="en-US" dirty="0" smtClean="0"/>
              <a:t>(item) #Counts items in list</a:t>
            </a:r>
          </a:p>
          <a:p>
            <a:pPr lvl="1"/>
            <a:r>
              <a:rPr lang="en-US" dirty="0" err="1" smtClean="0"/>
              <a:t>L.extend</a:t>
            </a:r>
            <a:r>
              <a:rPr lang="en-US" dirty="0" smtClean="0"/>
              <a:t>(list) #extends list with another list</a:t>
            </a:r>
          </a:p>
          <a:p>
            <a:pPr lvl="1"/>
            <a:r>
              <a:rPr lang="en-US" dirty="0" err="1" smtClean="0"/>
              <a:t>L.index</a:t>
            </a:r>
            <a:r>
              <a:rPr lang="en-US" dirty="0" smtClean="0"/>
              <a:t>(item) #index of an item</a:t>
            </a:r>
          </a:p>
          <a:p>
            <a:pPr lvl="1"/>
            <a:r>
              <a:rPr lang="en-US" dirty="0" err="1" smtClean="0"/>
              <a:t>L.insert</a:t>
            </a:r>
            <a:r>
              <a:rPr lang="en-US" dirty="0" smtClean="0"/>
              <a:t>(position, item) #inserts item at position </a:t>
            </a:r>
          </a:p>
          <a:p>
            <a:pPr lvl="1"/>
            <a:r>
              <a:rPr lang="en-US" dirty="0" err="1" smtClean="0"/>
              <a:t>L.pop</a:t>
            </a:r>
            <a:r>
              <a:rPr lang="en-US" dirty="0" smtClean="0"/>
              <a:t>(position) #removes item at position</a:t>
            </a:r>
          </a:p>
          <a:p>
            <a:pPr lvl="1"/>
            <a:r>
              <a:rPr lang="en-US" dirty="0" err="1" smtClean="0"/>
              <a:t>L.remove</a:t>
            </a:r>
            <a:r>
              <a:rPr lang="en-US" dirty="0" smtClean="0"/>
              <a:t>(item) #removes item</a:t>
            </a:r>
          </a:p>
          <a:p>
            <a:pPr lvl="1"/>
            <a:r>
              <a:rPr lang="en-US" dirty="0" err="1" smtClean="0"/>
              <a:t>L.reverse</a:t>
            </a:r>
            <a:r>
              <a:rPr lang="en-US" dirty="0" smtClean="0"/>
              <a:t>() #Reverses the list</a:t>
            </a:r>
          </a:p>
          <a:p>
            <a:pPr lvl="1"/>
            <a:r>
              <a:rPr lang="en-US" dirty="0" err="1" smtClean="0"/>
              <a:t>L.sort</a:t>
            </a:r>
            <a:r>
              <a:rPr lang="en-US" dirty="0" smtClean="0"/>
              <a:t>() #sorts the list </a:t>
            </a:r>
          </a:p>
        </p:txBody>
      </p:sp>
    </p:spTree>
    <p:extLst>
      <p:ext uri="{BB962C8B-B14F-4D97-AF65-F5344CB8AC3E}">
        <p14:creationId xmlns:p14="http://schemas.microsoft.com/office/powerpoint/2010/main" val="295309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Array </a:t>
            </a:r>
            <a:r>
              <a:rPr lang="en-US" dirty="0" smtClean="0"/>
              <a:t> List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</a:p>
          <a:p>
            <a:pPr lvl="1"/>
            <a:r>
              <a:rPr lang="en-US" dirty="0" smtClean="0"/>
              <a:t>Length of a list</a:t>
            </a:r>
          </a:p>
          <a:p>
            <a:pPr lvl="2"/>
            <a:r>
              <a:rPr lang="en-US" dirty="0" err="1" smtClean="0"/>
              <a:t>len</a:t>
            </a:r>
            <a:r>
              <a:rPr lang="en-US" dirty="0" smtClean="0"/>
              <a:t>(A)</a:t>
            </a:r>
          </a:p>
          <a:p>
            <a:pPr lvl="1"/>
            <a:r>
              <a:rPr lang="en-US" dirty="0" smtClean="0"/>
              <a:t>Obtain the first item in a list</a:t>
            </a:r>
          </a:p>
          <a:p>
            <a:pPr lvl="2"/>
            <a:r>
              <a:rPr lang="en-US" dirty="0" smtClean="0"/>
              <a:t>A[0]</a:t>
            </a:r>
          </a:p>
          <a:p>
            <a:pPr lvl="1"/>
            <a:r>
              <a:rPr lang="en-US" dirty="0" smtClean="0"/>
              <a:t>Obtain the last item in a list</a:t>
            </a:r>
          </a:p>
          <a:p>
            <a:pPr lvl="2"/>
            <a:r>
              <a:rPr lang="en-US" dirty="0" smtClean="0"/>
              <a:t>A[-1]</a:t>
            </a:r>
          </a:p>
          <a:p>
            <a:pPr lvl="1"/>
            <a:r>
              <a:rPr lang="en-US" dirty="0" smtClean="0"/>
              <a:t>Obtain all but the last two items of a list</a:t>
            </a:r>
          </a:p>
          <a:p>
            <a:pPr lvl="2"/>
            <a:r>
              <a:rPr lang="en-US" dirty="0" smtClean="0"/>
              <a:t>A[:-2] </a:t>
            </a:r>
          </a:p>
          <a:p>
            <a:pPr lvl="1"/>
            <a:r>
              <a:rPr lang="en-US" dirty="0" smtClean="0"/>
              <a:t>Reversing an array, string,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A = [1, 2, 3, 4, 5]</a:t>
            </a:r>
          </a:p>
          <a:p>
            <a:pPr lvl="2"/>
            <a:r>
              <a:rPr lang="en-US" dirty="0" smtClean="0"/>
              <a:t>A[::-1]  # prints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“list”</a:t>
            </a:r>
          </a:p>
          <a:p>
            <a:r>
              <a:rPr lang="en-US" dirty="0" smtClean="0"/>
              <a:t>Defined as one or more items (generally 2 or more) </a:t>
            </a:r>
          </a:p>
          <a:p>
            <a:r>
              <a:rPr lang="en-US" dirty="0" smtClean="0"/>
              <a:t>Return type of a function with more than one item</a:t>
            </a:r>
          </a:p>
          <a:p>
            <a:r>
              <a:rPr lang="en-US" dirty="0" smtClean="0"/>
              <a:t>Faster to iterate over than a regular list</a:t>
            </a:r>
          </a:p>
          <a:p>
            <a:r>
              <a:rPr lang="en-US" dirty="0" smtClean="0"/>
              <a:t>Creation of a new list</a:t>
            </a:r>
          </a:p>
          <a:p>
            <a:pPr lvl="1"/>
            <a:r>
              <a:rPr lang="en-US" dirty="0" smtClean="0"/>
              <a:t>A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(hash map)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of a new </a:t>
            </a:r>
            <a:r>
              <a:rPr lang="en-US" dirty="0" err="1" smtClean="0"/>
              <a:t>dictionairy</a:t>
            </a:r>
            <a:endParaRPr lang="en-US" dirty="0" smtClean="0"/>
          </a:p>
          <a:p>
            <a:pPr lvl="1"/>
            <a:r>
              <a:rPr lang="en-US" dirty="0" smtClean="0"/>
              <a:t>A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 = {}</a:t>
            </a:r>
          </a:p>
          <a:p>
            <a:r>
              <a:rPr lang="en-US" dirty="0" smtClean="0"/>
              <a:t>Dictionary Methods # Assume A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A.clear</a:t>
            </a:r>
            <a:r>
              <a:rPr lang="en-US" dirty="0" smtClean="0"/>
              <a:t>() #Clears the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A.get</a:t>
            </a:r>
            <a:r>
              <a:rPr lang="en-US" dirty="0" smtClean="0"/>
              <a:t>(k, [</a:t>
            </a:r>
            <a:r>
              <a:rPr lang="en-US" dirty="0" err="1" smtClean="0"/>
              <a:t>val</a:t>
            </a:r>
            <a:r>
              <a:rPr lang="en-US" dirty="0" smtClean="0"/>
              <a:t>]) # Return A[k] if k in D, else </a:t>
            </a:r>
            <a:r>
              <a:rPr lang="en-US" dirty="0" err="1" smtClean="0"/>
              <a:t>val</a:t>
            </a:r>
            <a:endParaRPr lang="en-US" dirty="0" smtClean="0"/>
          </a:p>
          <a:p>
            <a:pPr lvl="1"/>
            <a:r>
              <a:rPr lang="en-US" dirty="0" err="1" smtClean="0"/>
              <a:t>A.has_key</a:t>
            </a:r>
            <a:r>
              <a:rPr lang="en-US" dirty="0" smtClean="0"/>
              <a:t>(k) # Boolean return on existence of item</a:t>
            </a:r>
          </a:p>
          <a:p>
            <a:pPr lvl="1"/>
            <a:r>
              <a:rPr lang="en-US" dirty="0" err="1" smtClean="0"/>
              <a:t>A.items</a:t>
            </a:r>
            <a:r>
              <a:rPr lang="en-US" dirty="0" smtClean="0"/>
              <a:t>() # returns list of items</a:t>
            </a:r>
          </a:p>
          <a:p>
            <a:pPr lvl="1"/>
            <a:r>
              <a:rPr lang="en-US" dirty="0" err="1" smtClean="0"/>
              <a:t>A.keys</a:t>
            </a:r>
            <a:r>
              <a:rPr lang="en-US" dirty="0" smtClean="0"/>
              <a:t>() # returns </a:t>
            </a:r>
            <a:r>
              <a:rPr lang="en-US" dirty="0"/>
              <a:t>list of keys</a:t>
            </a:r>
            <a:endParaRPr lang="en-US" dirty="0" smtClean="0"/>
          </a:p>
          <a:p>
            <a:pPr lvl="1"/>
            <a:r>
              <a:rPr lang="en-US" dirty="0" err="1" smtClean="0"/>
              <a:t>A.pop</a:t>
            </a:r>
            <a:r>
              <a:rPr lang="en-US" dirty="0" smtClean="0"/>
              <a:t>(k, [</a:t>
            </a:r>
            <a:r>
              <a:rPr lang="en-US" dirty="0" err="1" smtClean="0"/>
              <a:t>val</a:t>
            </a:r>
            <a:r>
              <a:rPr lang="en-US" dirty="0" smtClean="0"/>
              <a:t>]) # removes value from </a:t>
            </a:r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 err="1" smtClean="0"/>
              <a:t>A.value</a:t>
            </a:r>
            <a:r>
              <a:rPr lang="en-US" dirty="0" smtClean="0"/>
              <a:t>() #Returns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36849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printing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methods #Assume string S</a:t>
            </a:r>
          </a:p>
          <a:p>
            <a:pPr lvl="1"/>
            <a:r>
              <a:rPr lang="en-US" dirty="0" err="1" smtClean="0"/>
              <a:t>S.lower</a:t>
            </a:r>
            <a:r>
              <a:rPr lang="en-US" dirty="0" smtClean="0"/>
              <a:t>() #Lowercases a string</a:t>
            </a:r>
          </a:p>
          <a:p>
            <a:pPr lvl="1"/>
            <a:r>
              <a:rPr lang="en-US" dirty="0" err="1" smtClean="0"/>
              <a:t>S.upper</a:t>
            </a:r>
            <a:r>
              <a:rPr lang="en-US" dirty="0" smtClean="0"/>
              <a:t>() #Uppercases a string</a:t>
            </a:r>
          </a:p>
          <a:p>
            <a:pPr lvl="1"/>
            <a:r>
              <a:rPr lang="en-US" dirty="0" err="1" smtClean="0"/>
              <a:t>S.join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 #Joins elements </a:t>
            </a:r>
          </a:p>
          <a:p>
            <a:pPr lvl="1"/>
            <a:r>
              <a:rPr lang="en-US" dirty="0" err="1" smtClean="0"/>
              <a:t>S.lstrip</a:t>
            </a:r>
            <a:r>
              <a:rPr lang="en-US" dirty="0" smtClean="0"/>
              <a:t>() #Strips left spacing</a:t>
            </a:r>
          </a:p>
          <a:p>
            <a:pPr lvl="1"/>
            <a:r>
              <a:rPr lang="en-US" dirty="0" err="1" smtClean="0"/>
              <a:t>S.rstrip</a:t>
            </a:r>
            <a:r>
              <a:rPr lang="en-US" dirty="0" smtClean="0"/>
              <a:t>() #Strips right spacing</a:t>
            </a:r>
          </a:p>
          <a:p>
            <a:pPr lvl="1"/>
            <a:r>
              <a:rPr lang="en-US" dirty="0" err="1" smtClean="0"/>
              <a:t>S.split</a:t>
            </a:r>
            <a:r>
              <a:rPr lang="en-US" dirty="0" smtClean="0"/>
              <a:t>(</a:t>
            </a:r>
            <a:r>
              <a:rPr lang="en-US" dirty="0" err="1" smtClean="0"/>
              <a:t>sep</a:t>
            </a:r>
            <a:r>
              <a:rPr lang="en-US" dirty="0" smtClean="0"/>
              <a:t>) #Splits the string by the separator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err="1" smtClean="0"/>
              <a:t>S.isdigit</a:t>
            </a:r>
            <a:r>
              <a:rPr lang="en-US" dirty="0" smtClean="0"/>
              <a:t>() #Boolean return on if item is a digit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0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print (“Hello World”)</a:t>
            </a:r>
          </a:p>
          <a:p>
            <a:r>
              <a:rPr lang="en-US" dirty="0" smtClean="0"/>
              <a:t>Python 2.x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print “Hello World”</a:t>
            </a:r>
          </a:p>
          <a:p>
            <a:r>
              <a:rPr lang="en-US" dirty="0" smtClean="0"/>
              <a:t>Formatting a string</a:t>
            </a:r>
          </a:p>
          <a:p>
            <a:pPr lvl="1"/>
            <a:r>
              <a:rPr lang="en-US" dirty="0" smtClean="0"/>
              <a:t>“{0}{1}{n}”.format(var1,var2,</a:t>
            </a:r>
            <a:r>
              <a:rPr lang="is-IS" dirty="0" smtClean="0"/>
              <a:t>…,varN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“{}{}{}”.format(var1,var2,</a:t>
            </a:r>
            <a:r>
              <a:rPr lang="is-IS" dirty="0" smtClean="0"/>
              <a:t>…,varN)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python from CLI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python -c ‘print “hello world.”’</a:t>
            </a:r>
          </a:p>
          <a:p>
            <a:r>
              <a:rPr lang="en-US" dirty="0" smtClean="0"/>
              <a:t>Formatting hex</a:t>
            </a:r>
          </a:p>
          <a:p>
            <a:pPr lvl="1"/>
            <a:r>
              <a:rPr lang="en-US" dirty="0" smtClean="0"/>
              <a:t>“\x41\x42\x43”</a:t>
            </a:r>
          </a:p>
          <a:p>
            <a:r>
              <a:rPr lang="en-US" dirty="0" smtClean="0"/>
              <a:t>Combining the two</a:t>
            </a:r>
          </a:p>
          <a:p>
            <a:pPr lvl="1"/>
            <a:r>
              <a:rPr lang="en-US" dirty="0" smtClean="0"/>
              <a:t>python -c ‘print “\x41\x42\x43\x44”’</a:t>
            </a:r>
          </a:p>
        </p:txBody>
      </p:sp>
    </p:spTree>
    <p:extLst>
      <p:ext uri="{BB962C8B-B14F-4D97-AF65-F5344CB8AC3E}">
        <p14:creationId xmlns:p14="http://schemas.microsoft.com/office/powerpoint/2010/main" val="340375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wrap things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list and string object</a:t>
            </a:r>
            <a:br>
              <a:rPr lang="en-US" dirty="0" smtClean="0"/>
            </a:br>
            <a:r>
              <a:rPr lang="en-US" dirty="0" smtClean="0"/>
              <a:t>A = [“1”, “2”, “3”, “4”, “5”]</a:t>
            </a:r>
            <a:br>
              <a:rPr lang="en-US" dirty="0" smtClean="0"/>
            </a:br>
            <a:r>
              <a:rPr lang="en-US" dirty="0" smtClean="0"/>
              <a:t>B = “Hello”</a:t>
            </a:r>
          </a:p>
          <a:p>
            <a:r>
              <a:rPr lang="en-US" dirty="0" smtClean="0"/>
              <a:t>Reverse the given list and string then print them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Control Flow</a:t>
            </a:r>
          </a:p>
          <a:p>
            <a:pPr lvl="1"/>
            <a:r>
              <a:rPr lang="en-US" dirty="0" smtClean="0"/>
              <a:t> if x: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do_this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elif</a:t>
            </a:r>
            <a:r>
              <a:rPr lang="en-US" dirty="0" smtClean="0"/>
              <a:t> y: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do_that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do_things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94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 Language</a:t>
            </a:r>
          </a:p>
          <a:p>
            <a:pPr lvl="1"/>
            <a:r>
              <a:rPr lang="en-US" dirty="0" smtClean="0"/>
              <a:t>Processed at runtime by an interpreter </a:t>
            </a:r>
          </a:p>
          <a:p>
            <a:r>
              <a:rPr lang="en-US" dirty="0" smtClean="0"/>
              <a:t>Interactive Language</a:t>
            </a:r>
          </a:p>
          <a:p>
            <a:pPr lvl="1"/>
            <a:r>
              <a:rPr lang="en-US" dirty="0" smtClean="0"/>
              <a:t>Use of the python prompt allows for quick testing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Static scoping w/ nesting </a:t>
            </a:r>
          </a:p>
          <a:p>
            <a:r>
              <a:rPr lang="en-US" dirty="0" smtClean="0"/>
              <a:t>Program Flow is dictated by spacing</a:t>
            </a:r>
          </a:p>
          <a:p>
            <a:r>
              <a:rPr lang="en-US" dirty="0" smtClean="0"/>
              <a:t>Functions can return multiple values</a:t>
            </a:r>
          </a:p>
          <a:p>
            <a:r>
              <a:rPr lang="en-US" dirty="0" smtClean="0"/>
              <a:t>Uses # for comments </a:t>
            </a:r>
          </a:p>
          <a:p>
            <a:r>
              <a:rPr lang="en-US" dirty="0" smtClean="0"/>
              <a:t>Arrays start at an index of 0 </a:t>
            </a:r>
          </a:p>
          <a:p>
            <a:r>
              <a:rPr lang="en-US" dirty="0" smtClean="0"/>
              <a:t>By Value object references</a:t>
            </a:r>
          </a:p>
          <a:p>
            <a:pPr lvl="1"/>
            <a:r>
              <a:rPr lang="en-US" dirty="0" smtClean="0"/>
              <a:t>Copies a reference to an object when passing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05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</a:p>
          <a:p>
            <a:pPr lvl="1"/>
            <a:r>
              <a:rPr lang="en-US" dirty="0" smtClean="0"/>
              <a:t> while x: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do_something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Loops</a:t>
            </a:r>
          </a:p>
          <a:p>
            <a:pPr lvl="1"/>
            <a:r>
              <a:rPr lang="en-US" dirty="0" smtClean="0"/>
              <a:t>Different from normal structure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itterable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do_something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range(0,100):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string in </a:t>
            </a:r>
            <a:r>
              <a:rPr lang="en-US" dirty="0" err="1" smtClean="0"/>
              <a:t>str.split</a:t>
            </a:r>
            <a:r>
              <a:rPr lang="en-US" dirty="0" smtClean="0"/>
              <a:t>(</a:t>
            </a:r>
            <a:r>
              <a:rPr lang="en-US" dirty="0" err="1" smtClean="0"/>
              <a:t>sep</a:t>
            </a:r>
            <a:r>
              <a:rPr lang="en-US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92544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3.x</a:t>
            </a:r>
          </a:p>
          <a:p>
            <a:pPr lvl="1"/>
            <a:r>
              <a:rPr lang="ro-RO" dirty="0"/>
              <a:t> try:</a:t>
            </a:r>
          </a:p>
          <a:p>
            <a:pPr lvl="1"/>
            <a:r>
              <a:rPr lang="ro-RO" dirty="0" smtClean="0"/>
              <a:t>    inputLine </a:t>
            </a:r>
            <a:r>
              <a:rPr lang="ro-RO" dirty="0"/>
              <a:t>= input()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except(EOFError):</a:t>
            </a:r>
          </a:p>
          <a:p>
            <a:pPr lvl="1"/>
            <a:r>
              <a:rPr lang="ro-RO" dirty="0"/>
              <a:t>    </a:t>
            </a:r>
            <a:r>
              <a:rPr lang="ro-RO" dirty="0" smtClean="0"/>
              <a:t>break</a:t>
            </a:r>
            <a:endParaRPr lang="en-US" dirty="0" smtClean="0"/>
          </a:p>
          <a:p>
            <a:r>
              <a:rPr lang="en-US" dirty="0" smtClean="0"/>
              <a:t>Python 2.x</a:t>
            </a:r>
          </a:p>
          <a:p>
            <a:pPr lvl="1"/>
            <a:r>
              <a:rPr lang="ro-RO" dirty="0"/>
              <a:t> try:</a:t>
            </a:r>
          </a:p>
          <a:p>
            <a:pPr lvl="1"/>
            <a:r>
              <a:rPr lang="ro-RO" dirty="0"/>
              <a:t>    inputLine = </a:t>
            </a:r>
            <a:r>
              <a:rPr lang="ro-RO" dirty="0" smtClean="0"/>
              <a:t>raw_input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 except(EOFError):</a:t>
            </a:r>
          </a:p>
          <a:p>
            <a:pPr lvl="1"/>
            <a:r>
              <a:rPr lang="ro-RO" dirty="0"/>
              <a:t>    </a:t>
            </a:r>
            <a:r>
              <a:rPr lang="ro-RO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Modes:</a:t>
            </a:r>
          </a:p>
          <a:p>
            <a:pPr lvl="1"/>
            <a:r>
              <a:rPr lang="en-US" dirty="0"/>
              <a:t>r, </a:t>
            </a:r>
            <a:r>
              <a:rPr lang="en-US" dirty="0" err="1"/>
              <a:t>rb</a:t>
            </a:r>
            <a:r>
              <a:rPr lang="en-US" dirty="0"/>
              <a:t>, r+, </a:t>
            </a:r>
            <a:r>
              <a:rPr lang="en-US" dirty="0" err="1"/>
              <a:t>rb</a:t>
            </a:r>
            <a:r>
              <a:rPr lang="en-US" dirty="0"/>
              <a:t>+, w, </a:t>
            </a:r>
            <a:r>
              <a:rPr lang="en-US" dirty="0" err="1"/>
              <a:t>wb</a:t>
            </a:r>
            <a:r>
              <a:rPr lang="en-US" dirty="0"/>
              <a:t>, w+, </a:t>
            </a:r>
            <a:r>
              <a:rPr lang="en-US" dirty="0" err="1"/>
              <a:t>wb</a:t>
            </a:r>
            <a:r>
              <a:rPr lang="en-US" dirty="0"/>
              <a:t>+, a, </a:t>
            </a:r>
            <a:r>
              <a:rPr lang="en-US" dirty="0" err="1"/>
              <a:t>ab</a:t>
            </a:r>
            <a:r>
              <a:rPr lang="en-US" dirty="0"/>
              <a:t>, a+, </a:t>
            </a:r>
            <a:r>
              <a:rPr lang="en-US" dirty="0" err="1"/>
              <a:t>ab</a:t>
            </a:r>
            <a:r>
              <a:rPr lang="en-US" dirty="0"/>
              <a:t>+</a:t>
            </a:r>
          </a:p>
          <a:p>
            <a:pPr lvl="2"/>
            <a:r>
              <a:rPr lang="en-US" dirty="0"/>
              <a:t>r = read</a:t>
            </a:r>
          </a:p>
          <a:p>
            <a:pPr lvl="2"/>
            <a:r>
              <a:rPr lang="en-US" dirty="0"/>
              <a:t>w = write</a:t>
            </a:r>
          </a:p>
          <a:p>
            <a:pPr lvl="2"/>
            <a:r>
              <a:rPr lang="en-US" dirty="0"/>
              <a:t>b = binary</a:t>
            </a:r>
          </a:p>
          <a:p>
            <a:pPr lvl="2"/>
            <a:r>
              <a:rPr lang="en-US" dirty="0"/>
              <a:t>a = append</a:t>
            </a:r>
          </a:p>
          <a:p>
            <a:pPr lvl="2"/>
            <a:r>
              <a:rPr lang="en-US" dirty="0"/>
              <a:t>+ = both read and write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filename.txt</a:t>
            </a:r>
            <a:r>
              <a:rPr lang="en-US" dirty="0"/>
              <a:t>”, “r”)</a:t>
            </a:r>
          </a:p>
          <a:p>
            <a:pPr lvl="1"/>
            <a:r>
              <a:rPr lang="en-US" dirty="0"/>
              <a:t>data_2bytes = </a:t>
            </a:r>
            <a:r>
              <a:rPr lang="en-US" dirty="0" err="1"/>
              <a:t>fd.read</a:t>
            </a:r>
            <a:r>
              <a:rPr lang="en-US" dirty="0"/>
              <a:t>(2</a:t>
            </a:r>
            <a:r>
              <a:rPr lang="en-US" dirty="0" smtClean="0"/>
              <a:t>) #</a:t>
            </a:r>
            <a:endParaRPr lang="en-US" dirty="0"/>
          </a:p>
          <a:p>
            <a:pPr lvl="1"/>
            <a:r>
              <a:rPr lang="en-US" dirty="0"/>
              <a:t>data = </a:t>
            </a:r>
            <a:r>
              <a:rPr lang="en-US" dirty="0" err="1"/>
              <a:t>fd.read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fd.close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2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IO with large files and newline </a:t>
            </a:r>
            <a:r>
              <a:rPr lang="en-US" dirty="0" err="1" smtClean="0"/>
              <a:t>sep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open</a:t>
            </a:r>
            <a:r>
              <a:rPr lang="en-US" dirty="0" smtClean="0"/>
              <a:t>(”</a:t>
            </a:r>
            <a:r>
              <a:rPr lang="en-US" dirty="0" err="1" smtClean="0"/>
              <a:t>hashorhash.txt</a:t>
            </a:r>
            <a:r>
              <a:rPr lang="en-US" dirty="0" smtClean="0"/>
              <a:t>"</a:t>
            </a:r>
            <a:r>
              <a:rPr lang="en-US" dirty="0"/>
              <a:t>) as </a:t>
            </a:r>
            <a:r>
              <a:rPr lang="en-US" dirty="0" err="1"/>
              <a:t>infile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line in </a:t>
            </a:r>
            <a:r>
              <a:rPr lang="en-US" dirty="0" err="1" smtClean="0"/>
              <a:t>iter</a:t>
            </a:r>
            <a:r>
              <a:rPr lang="en-US" dirty="0" smtClean="0"/>
              <a:t>(</a:t>
            </a:r>
            <a:r>
              <a:rPr lang="en-US" dirty="0" err="1" smtClean="0"/>
              <a:t>infile.readline</a:t>
            </a:r>
            <a:r>
              <a:rPr lang="en-US" dirty="0" smtClean="0"/>
              <a:t>, ‘’):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do_something_with</a:t>
            </a:r>
            <a:r>
              <a:rPr lang="en-US" dirty="0"/>
              <a:t>(line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Managing IO with large data files</a:t>
            </a:r>
          </a:p>
          <a:p>
            <a:pPr lvl="1"/>
            <a:r>
              <a:rPr lang="en-US" dirty="0" smtClean="0"/>
              <a:t>With open(“</a:t>
            </a:r>
            <a:r>
              <a:rPr lang="en-US" dirty="0" err="1" smtClean="0"/>
              <a:t>log.txt</a:t>
            </a:r>
            <a:r>
              <a:rPr lang="en-US" dirty="0" smtClean="0"/>
              <a:t>”) as </a:t>
            </a:r>
            <a:r>
              <a:rPr lang="en-US" dirty="0" err="1" smtClean="0"/>
              <a:t>infile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for data in </a:t>
            </a:r>
            <a:r>
              <a:rPr lang="en-US" dirty="0" err="1" smtClean="0"/>
              <a:t>infile.read</a:t>
            </a:r>
            <a:r>
              <a:rPr lang="en-US" dirty="0" smtClean="0"/>
              <a:t>(1024):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do_something_with</a:t>
            </a:r>
            <a:r>
              <a:rPr lang="en-US" dirty="0" smtClean="0"/>
              <a:t>(data)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 Breakout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called “</a:t>
            </a:r>
            <a:r>
              <a:rPr lang="en-US" dirty="0" err="1" smtClean="0"/>
              <a:t>zero_one</a:t>
            </a:r>
            <a:r>
              <a:rPr lang="en-US" dirty="0" smtClean="0"/>
              <a:t>” and write various zero and ones to the file. </a:t>
            </a:r>
            <a:br>
              <a:rPr lang="en-US" dirty="0" smtClean="0"/>
            </a:br>
            <a:r>
              <a:rPr lang="en-US" dirty="0" smtClean="0"/>
              <a:t>vim </a:t>
            </a:r>
            <a:r>
              <a:rPr lang="en-US" dirty="0" err="1" smtClean="0"/>
              <a:t>zero_one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zero one zero zero zero one zero zero zero one zero zero zero one one zero zero one one one zero one zero one</a:t>
            </a:r>
            <a:br>
              <a:rPr lang="en-US" dirty="0" smtClean="0"/>
            </a:br>
            <a:r>
              <a:rPr lang="en-US" dirty="0" smtClean="0"/>
              <a:t>:</a:t>
            </a:r>
            <a:r>
              <a:rPr lang="en-US" dirty="0" err="1" smtClean="0"/>
              <a:t>wq</a:t>
            </a:r>
            <a:endParaRPr lang="en-US" dirty="0" smtClean="0"/>
          </a:p>
          <a:p>
            <a:r>
              <a:rPr lang="en-US" dirty="0" smtClean="0"/>
              <a:t>Open this file in python and read it in, then work on converting the </a:t>
            </a:r>
            <a:r>
              <a:rPr lang="en-US" dirty="0" err="1" smtClean="0"/>
              <a:t>ascii</a:t>
            </a:r>
            <a:r>
              <a:rPr lang="en-US" dirty="0" smtClean="0"/>
              <a:t> zero/one to binary. </a:t>
            </a:r>
            <a:br>
              <a:rPr lang="en-US" dirty="0" smtClean="0"/>
            </a:br>
            <a:r>
              <a:rPr lang="en-US" dirty="0" smtClean="0"/>
              <a:t>Hint: Use a list to combine the binary values. </a:t>
            </a:r>
          </a:p>
        </p:txBody>
      </p:sp>
    </p:spTree>
    <p:extLst>
      <p:ext uri="{BB962C8B-B14F-4D97-AF65-F5344CB8AC3E}">
        <p14:creationId xmlns:p14="http://schemas.microsoft.com/office/powerpoint/2010/main" val="423097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funca</a:t>
            </a:r>
            <a:r>
              <a:rPr lang="en-US" dirty="0"/>
              <a:t>( var1, </a:t>
            </a:r>
            <a:r>
              <a:rPr lang="en-US" dirty="0" err="1"/>
              <a:t>defaultVar</a:t>
            </a:r>
            <a:r>
              <a:rPr lang="en-US" dirty="0"/>
              <a:t> = </a:t>
            </a:r>
            <a:r>
              <a:rPr lang="en-US" dirty="0" err="1"/>
              <a:t>defaultVal</a:t>
            </a:r>
            <a:r>
              <a:rPr lang="en-US" dirty="0"/>
              <a:t>, *</a:t>
            </a:r>
            <a:r>
              <a:rPr lang="en-US" dirty="0" err="1"/>
              <a:t>manyvars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do_something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Tricks and Tips</a:t>
            </a:r>
          </a:p>
          <a:p>
            <a:pPr lvl="1"/>
            <a:r>
              <a:rPr lang="en-US" dirty="0"/>
              <a:t>Prevent execution on import</a:t>
            </a:r>
          </a:p>
          <a:p>
            <a:pPr lvl="2"/>
            <a:r>
              <a:rPr lang="en-US" dirty="0"/>
              <a:t>If _ _name_ _ == “_ _main_ _”:	</a:t>
            </a:r>
          </a:p>
          <a:p>
            <a:pPr lvl="3"/>
            <a:r>
              <a:rPr lang="en-US" dirty="0"/>
              <a:t>#Execute function or control flow</a:t>
            </a:r>
          </a:p>
          <a:p>
            <a:pPr lvl="3"/>
            <a:r>
              <a:rPr lang="en-US" dirty="0"/>
              <a:t>Main(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6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 Breakout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in a list and will iterate over the list</a:t>
            </a:r>
            <a:r>
              <a:rPr lang="en-US" dirty="0"/>
              <a:t> </a:t>
            </a:r>
            <a:r>
              <a:rPr lang="en-US" dirty="0" smtClean="0"/>
              <a:t>and print out the values. </a:t>
            </a:r>
          </a:p>
          <a:p>
            <a:r>
              <a:rPr lang="en-US" dirty="0" smtClean="0"/>
              <a:t>Insure it doesn’t cause issues on import</a:t>
            </a:r>
          </a:p>
          <a:p>
            <a:pPr lvl="1"/>
            <a:r>
              <a:rPr lang="en-US" dirty="0" smtClean="0"/>
              <a:t>Useful for modularity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5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 portion of python</a:t>
            </a:r>
          </a:p>
          <a:p>
            <a:r>
              <a:rPr lang="en-US" dirty="0" smtClean="0"/>
              <a:t>Useful for creating and extending functionality</a:t>
            </a:r>
          </a:p>
          <a:p>
            <a:r>
              <a:rPr lang="en-US" dirty="0" smtClean="0"/>
              <a:t>Class Example:</a:t>
            </a:r>
            <a:br>
              <a:rPr lang="en-US" dirty="0" smtClean="0"/>
            </a:br>
            <a:r>
              <a:rPr lang="en-US" dirty="0" smtClean="0"/>
              <a:t>class A: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__(self):  #Automatically initialized</a:t>
            </a:r>
            <a:br>
              <a:rPr lang="en-US" dirty="0" smtClean="0"/>
            </a:br>
            <a:r>
              <a:rPr lang="en-US" dirty="0" smtClean="0"/>
              <a:t> 				# on class creation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self.a</a:t>
            </a:r>
            <a:r>
              <a:rPr lang="en-US" dirty="0" smtClean="0"/>
              <a:t> = “</a:t>
            </a:r>
            <a:r>
              <a:rPr lang="en-US" dirty="0" err="1" smtClean="0"/>
              <a:t>asdf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	 #self is a contained way of accessing only</a:t>
            </a:r>
            <a:br>
              <a:rPr lang="en-US" dirty="0" smtClean="0"/>
            </a:br>
            <a:r>
              <a:rPr lang="en-US" dirty="0" smtClean="0"/>
              <a:t>	 #within the class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print_stuff</a:t>
            </a:r>
            <a:r>
              <a:rPr lang="en-US" dirty="0" smtClean="0"/>
              <a:t>(self):</a:t>
            </a:r>
            <a:br>
              <a:rPr lang="en-US" dirty="0" smtClean="0"/>
            </a:br>
            <a:r>
              <a:rPr lang="en-US" dirty="0" smtClean="0"/>
              <a:t>        print </a:t>
            </a:r>
            <a:r>
              <a:rPr lang="en-US" dirty="0" err="1" smtClean="0"/>
              <a:t>self.a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 = A()</a:t>
            </a:r>
            <a:br>
              <a:rPr lang="en-US" dirty="0" smtClean="0"/>
            </a:br>
            <a:r>
              <a:rPr lang="en-US" dirty="0" err="1" smtClean="0"/>
              <a:t>b.print_stuff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1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 need to import sockets</a:t>
            </a:r>
            <a:br>
              <a:rPr lang="en-US" dirty="0" smtClean="0"/>
            </a:br>
            <a:r>
              <a:rPr lang="en-US" dirty="0" smtClean="0"/>
              <a:t>import socket</a:t>
            </a:r>
          </a:p>
          <a:p>
            <a:r>
              <a:rPr lang="en-US" dirty="0" smtClean="0"/>
              <a:t>Next you need to create a socket object</a:t>
            </a:r>
            <a:br>
              <a:rPr lang="en-US" dirty="0" smtClean="0"/>
            </a:br>
            <a:r>
              <a:rPr lang="en-US" dirty="0" smtClean="0"/>
              <a:t>sock = </a:t>
            </a:r>
            <a:r>
              <a:rPr lang="en-US" dirty="0" err="1" smtClean="0"/>
              <a:t>socket.socket</a:t>
            </a:r>
            <a:r>
              <a:rPr lang="en-US" dirty="0" smtClean="0"/>
              <a:t>(</a:t>
            </a:r>
            <a:r>
              <a:rPr lang="en-US" dirty="0" err="1" smtClean="0"/>
              <a:t>socket.AF_INET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socket.SOCK_STREAM</a:t>
            </a:r>
            <a:r>
              <a:rPr lang="en-US" dirty="0" smtClean="0"/>
              <a:t>) #TCP</a:t>
            </a:r>
          </a:p>
          <a:p>
            <a:r>
              <a:rPr lang="en-US" dirty="0" smtClean="0"/>
              <a:t>Bind the socket to an address / port </a:t>
            </a:r>
            <a:r>
              <a:rPr lang="en-US" dirty="0" err="1" smtClean="0"/>
              <a:t>tupple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sock = </a:t>
            </a:r>
            <a:r>
              <a:rPr lang="en-US" dirty="0" err="1" smtClean="0"/>
              <a:t>socket.connect</a:t>
            </a:r>
            <a:r>
              <a:rPr lang="en-US" dirty="0" smtClean="0"/>
              <a:t>((“127.0.0.1”, 1337))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03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slow</a:t>
            </a:r>
          </a:p>
          <a:p>
            <a:pPr lvl="1"/>
            <a:r>
              <a:rPr lang="en-US" dirty="0" smtClean="0"/>
              <a:t>Due to how data types are managed at run time</a:t>
            </a:r>
          </a:p>
          <a:p>
            <a:pPr lvl="1"/>
            <a:r>
              <a:rPr lang="en-US" dirty="0" smtClean="0"/>
              <a:t>Also the underlying data structures have slow tradeoffs </a:t>
            </a:r>
          </a:p>
          <a:p>
            <a:r>
              <a:rPr lang="en-US" dirty="0" smtClean="0"/>
              <a:t>Reads like English</a:t>
            </a:r>
          </a:p>
          <a:p>
            <a:pPr lvl="1"/>
            <a:r>
              <a:rPr lang="en-US" dirty="0" smtClean="0"/>
              <a:t>You then learn that programmers can’t write English</a:t>
            </a:r>
          </a:p>
          <a:p>
            <a:r>
              <a:rPr lang="en-US" dirty="0" smtClean="0"/>
              <a:t>Leads to messy code</a:t>
            </a:r>
          </a:p>
          <a:p>
            <a:pPr lvl="1"/>
            <a:r>
              <a:rPr lang="en-US" dirty="0" smtClean="0"/>
              <a:t>Scalability becomes a real problem for big projects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Rapid Prototyping 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Automation </a:t>
            </a:r>
          </a:p>
          <a:p>
            <a:r>
              <a:rPr lang="en-US" dirty="0" smtClean="0"/>
              <a:t>Data Analysis	</a:t>
            </a:r>
          </a:p>
          <a:p>
            <a:pPr lvl="1"/>
            <a:r>
              <a:rPr lang="en-US" dirty="0" smtClean="0"/>
              <a:t>Pandas – data analysis data structures,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seaborn</a:t>
            </a:r>
            <a:r>
              <a:rPr lang="en-US" dirty="0" smtClean="0"/>
              <a:t>  - Data visualization</a:t>
            </a:r>
          </a:p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Natural Language Toolkit (NLTK)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err="1" smtClean="0"/>
              <a:t>Scapy</a:t>
            </a:r>
            <a:r>
              <a:rPr lang="en-US" dirty="0" smtClean="0"/>
              <a:t> – packet manipulation </a:t>
            </a:r>
          </a:p>
          <a:p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7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2.x </a:t>
            </a:r>
            <a:r>
              <a:rPr lang="en-US" dirty="0" err="1" smtClean="0"/>
              <a:t>Vs</a:t>
            </a:r>
            <a:r>
              <a:rPr lang="en-US" dirty="0" smtClean="0"/>
              <a:t> Python 3.x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 Debate</a:t>
            </a:r>
          </a:p>
          <a:p>
            <a:r>
              <a:rPr lang="en-US" dirty="0" smtClean="0"/>
              <a:t>Realistically only 5 big differences 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Printing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Library support </a:t>
            </a:r>
          </a:p>
          <a:p>
            <a:pPr lvl="1"/>
            <a:r>
              <a:rPr lang="en-US" dirty="0" smtClean="0"/>
              <a:t>OS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6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2.x </a:t>
            </a:r>
            <a:r>
              <a:rPr lang="en-US" dirty="0" err="1"/>
              <a:t>Vs</a:t>
            </a:r>
            <a:r>
              <a:rPr lang="en-US" dirty="0"/>
              <a:t> Python 3.x </a:t>
            </a:r>
            <a:r>
              <a:rPr lang="en-US" dirty="0" err="1"/>
              <a:t>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2.x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Better Library support</a:t>
            </a:r>
          </a:p>
          <a:p>
            <a:pPr lvl="1"/>
            <a:r>
              <a:rPr lang="en-US" dirty="0" smtClean="0"/>
              <a:t>Works across Linux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Prone to slower code due to naming conventions</a:t>
            </a:r>
          </a:p>
          <a:p>
            <a:pPr lvl="1"/>
            <a:r>
              <a:rPr lang="en-US" dirty="0" err="1" smtClean="0"/>
              <a:t>Adhoc</a:t>
            </a:r>
            <a:r>
              <a:rPr lang="en-US" dirty="0" smtClean="0"/>
              <a:t> changes to fix implementation</a:t>
            </a:r>
          </a:p>
          <a:p>
            <a:pPr lvl="2"/>
            <a:r>
              <a:rPr lang="en-US" dirty="0" err="1"/>
              <a:t>x</a:t>
            </a:r>
            <a:r>
              <a:rPr lang="en-US" dirty="0" err="1" smtClean="0"/>
              <a:t>range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range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Python 3.x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Syntactically Cleaner</a:t>
            </a:r>
          </a:p>
          <a:p>
            <a:pPr lvl="1"/>
            <a:r>
              <a:rPr lang="en-US" dirty="0" smtClean="0"/>
              <a:t>Intuitive 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Only a few </a:t>
            </a:r>
            <a:r>
              <a:rPr lang="en-US" dirty="0" err="1" smtClean="0"/>
              <a:t>OSes</a:t>
            </a:r>
            <a:r>
              <a:rPr lang="en-US" dirty="0" smtClean="0"/>
              <a:t> have switched to 3 as their default</a:t>
            </a:r>
          </a:p>
          <a:p>
            <a:pPr lvl="1"/>
            <a:r>
              <a:rPr lang="en-US" dirty="0" smtClean="0"/>
              <a:t>Support for certain libraries may be nonexistent</a:t>
            </a:r>
          </a:p>
          <a:p>
            <a:pPr lvl="2"/>
            <a:r>
              <a:rPr lang="en-US" dirty="0" smtClean="0"/>
              <a:t>Getting Better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is-IS" dirty="0" smtClean="0"/>
              <a:t>… which do I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</a:t>
            </a:r>
          </a:p>
          <a:p>
            <a:r>
              <a:rPr lang="en-US" dirty="0" smtClean="0"/>
              <a:t>Scripting across multiple Linux machines?</a:t>
            </a:r>
          </a:p>
          <a:p>
            <a:r>
              <a:rPr lang="en-US" dirty="0" smtClean="0"/>
              <a:t>Utilizing legacy / older libraries?</a:t>
            </a:r>
          </a:p>
          <a:p>
            <a:r>
              <a:rPr lang="en-US" dirty="0" smtClean="0"/>
              <a:t>Security Purposes?</a:t>
            </a:r>
          </a:p>
          <a:p>
            <a:r>
              <a:rPr lang="en-US" dirty="0" smtClean="0"/>
              <a:t>Working on Machine Learning applications?</a:t>
            </a:r>
          </a:p>
          <a:p>
            <a:r>
              <a:rPr lang="en-US" dirty="0" smtClean="0"/>
              <a:t>Networking? </a:t>
            </a:r>
          </a:p>
          <a:p>
            <a:r>
              <a:rPr lang="en-US" dirty="0" err="1" smtClean="0"/>
              <a:t>Gui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spacing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4 spaces</a:t>
            </a:r>
          </a:p>
          <a:p>
            <a:pPr lvl="1"/>
            <a:r>
              <a:rPr lang="is-IS" dirty="0" smtClean="0"/>
              <a:t>Seems to be the standard?</a:t>
            </a:r>
          </a:p>
          <a:p>
            <a:pPr lvl="1"/>
            <a:r>
              <a:rPr lang="is-IS" dirty="0" smtClean="0"/>
              <a:t>Nice ballance between readability and size</a:t>
            </a:r>
          </a:p>
          <a:p>
            <a:r>
              <a:rPr lang="en-US" dirty="0" smtClean="0"/>
              <a:t>T</a:t>
            </a:r>
            <a:r>
              <a:rPr lang="is-IS" dirty="0" smtClean="0"/>
              <a:t>abs(8spaces)</a:t>
            </a:r>
          </a:p>
          <a:p>
            <a:pPr lvl="1"/>
            <a:r>
              <a:rPr lang="is-IS" dirty="0" smtClean="0"/>
              <a:t>Seems too large and adds too much spacing</a:t>
            </a:r>
          </a:p>
          <a:p>
            <a:r>
              <a:rPr lang="is-IS" dirty="0" smtClean="0"/>
              <a:t>2 spaces</a:t>
            </a:r>
          </a:p>
          <a:p>
            <a:pPr lvl="1"/>
            <a:r>
              <a:rPr lang="is-IS" dirty="0" smtClean="0"/>
              <a:t>Seems like not enough differentiation </a:t>
            </a:r>
          </a:p>
          <a:p>
            <a:r>
              <a:rPr lang="is-IS" dirty="0" smtClean="0"/>
              <a:t>Honestly...</a:t>
            </a:r>
          </a:p>
          <a:p>
            <a:pPr lvl="1"/>
            <a:r>
              <a:rPr lang="en-US" dirty="0" smtClean="0"/>
              <a:t>Do whatever you feel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31711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Equals : ==</a:t>
            </a:r>
          </a:p>
          <a:p>
            <a:pPr lvl="1"/>
            <a:r>
              <a:rPr lang="en-US" dirty="0" smtClean="0"/>
              <a:t>Not Equal: != </a:t>
            </a:r>
          </a:p>
          <a:p>
            <a:pPr lvl="1"/>
            <a:r>
              <a:rPr lang="en-US" dirty="0" smtClean="0"/>
              <a:t>Less than: &lt;</a:t>
            </a:r>
          </a:p>
          <a:p>
            <a:pPr lvl="1"/>
            <a:r>
              <a:rPr lang="en-US" dirty="0" smtClean="0"/>
              <a:t>Greater :  &lt;</a:t>
            </a:r>
          </a:p>
          <a:p>
            <a:pPr lvl="1"/>
            <a:r>
              <a:rPr lang="en-US" dirty="0" smtClean="0"/>
              <a:t>Less than or equal : &lt;= </a:t>
            </a:r>
          </a:p>
          <a:p>
            <a:pPr lvl="1"/>
            <a:r>
              <a:rPr lang="en-US" dirty="0" smtClean="0"/>
              <a:t>Greater than or equal: &gt;=</a:t>
            </a:r>
          </a:p>
          <a:p>
            <a:r>
              <a:rPr lang="en-US" dirty="0" smtClean="0"/>
              <a:t>Operators: </a:t>
            </a:r>
          </a:p>
          <a:p>
            <a:pPr lvl="1"/>
            <a:r>
              <a:rPr lang="en-US" dirty="0" smtClean="0"/>
              <a:t>Add: + </a:t>
            </a:r>
          </a:p>
          <a:p>
            <a:pPr lvl="1"/>
            <a:r>
              <a:rPr lang="en-US" dirty="0" smtClean="0"/>
              <a:t>Sub: -</a:t>
            </a:r>
          </a:p>
          <a:p>
            <a:pPr lvl="1"/>
            <a:r>
              <a:rPr lang="en-US" dirty="0" err="1" smtClean="0"/>
              <a:t>Mul</a:t>
            </a:r>
            <a:r>
              <a:rPr lang="en-US" dirty="0" smtClean="0"/>
              <a:t>: *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: /</a:t>
            </a:r>
          </a:p>
          <a:p>
            <a:pPr lvl="1"/>
            <a:r>
              <a:rPr lang="en-US" dirty="0" smtClean="0"/>
              <a:t>Integer Division: //</a:t>
            </a:r>
          </a:p>
          <a:p>
            <a:pPr lvl="1"/>
            <a:r>
              <a:rPr lang="en-US" dirty="0" smtClean="0"/>
              <a:t>Power: ** </a:t>
            </a:r>
          </a:p>
        </p:txBody>
      </p:sp>
    </p:spTree>
    <p:extLst>
      <p:ext uri="{BB962C8B-B14F-4D97-AF65-F5344CB8AC3E}">
        <p14:creationId xmlns:p14="http://schemas.microsoft.com/office/powerpoint/2010/main" val="93785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Demo: Using the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Multiplying Large Numbers</a:t>
            </a:r>
          </a:p>
          <a:p>
            <a:pPr lvl="1"/>
            <a:r>
              <a:rPr lang="is-IS" dirty="0" smtClean="0"/>
              <a:t>1000000000000 ** 10000 (one trillion to the power </a:t>
            </a:r>
            <a:r>
              <a:rPr lang="is-IS" dirty="0"/>
              <a:t>of </a:t>
            </a:r>
            <a:r>
              <a:rPr lang="is-IS" dirty="0" smtClean="0"/>
              <a:t>ten thousand.) </a:t>
            </a:r>
            <a:endParaRPr lang="en-US" dirty="0" smtClean="0"/>
          </a:p>
          <a:p>
            <a:pPr lvl="1"/>
            <a:r>
              <a:rPr lang="en-US" dirty="0" smtClean="0"/>
              <a:t>Total of </a:t>
            </a:r>
            <a:r>
              <a:rPr lang="is-IS" dirty="0" smtClean="0"/>
              <a:t>120,001 digits in the computed number.</a:t>
            </a:r>
          </a:p>
          <a:p>
            <a:pPr lvl="1"/>
            <a:r>
              <a:rPr lang="is-IS" dirty="0" smtClean="0"/>
              <a:t>Takes my computer ~  .24 seconds to complete </a:t>
            </a:r>
            <a:endParaRPr lang="en-US" dirty="0" smtClean="0"/>
          </a:p>
          <a:p>
            <a:r>
              <a:rPr lang="en-US" dirty="0" smtClean="0"/>
              <a:t>2. Division</a:t>
            </a:r>
          </a:p>
          <a:p>
            <a:pPr lvl="1"/>
            <a:r>
              <a:rPr lang="en-US" dirty="0" smtClean="0"/>
              <a:t>If utilizing python 2.7</a:t>
            </a:r>
          </a:p>
          <a:p>
            <a:pPr lvl="2"/>
            <a:r>
              <a:rPr lang="en-US" dirty="0"/>
              <a:t>From  _ _future_ _  import division </a:t>
            </a:r>
            <a:endParaRPr lang="en-US" dirty="0" smtClean="0"/>
          </a:p>
          <a:p>
            <a:pPr lvl="1"/>
            <a:r>
              <a:rPr lang="en-US" dirty="0" smtClean="0"/>
              <a:t>Try Dividing 1 by 1 million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3154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0</TotalTime>
  <Words>1263</Words>
  <Application>Microsoft Macintosh PowerPoint</Application>
  <PresentationFormat>On-screen Show (4:3)</PresentationFormat>
  <Paragraphs>257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Secuirty</vt:lpstr>
      <vt:lpstr>Python Programming</vt:lpstr>
      <vt:lpstr>Python Overview</vt:lpstr>
      <vt:lpstr>What is python useful for?</vt:lpstr>
      <vt:lpstr>Python 2.x Vs Python 3.x</vt:lpstr>
      <vt:lpstr>Python 2.x Vs Python 3.x Cont…</vt:lpstr>
      <vt:lpstr>So… which do I use? </vt:lpstr>
      <vt:lpstr>Line spacing debate</vt:lpstr>
      <vt:lpstr>Arithmetic</vt:lpstr>
      <vt:lpstr>Arithmetic Demo: Using the interpreter</vt:lpstr>
      <vt:lpstr>Data Types</vt:lpstr>
      <vt:lpstr>List</vt:lpstr>
      <vt:lpstr>Array  List Tricks</vt:lpstr>
      <vt:lpstr>Tuple</vt:lpstr>
      <vt:lpstr>Dictionary (hash map) </vt:lpstr>
      <vt:lpstr>Strings and printing </vt:lpstr>
      <vt:lpstr>Printing</vt:lpstr>
      <vt:lpstr>Special Outputs</vt:lpstr>
      <vt:lpstr>Lets wrap things together</vt:lpstr>
      <vt:lpstr>Control Statements</vt:lpstr>
      <vt:lpstr>Loops</vt:lpstr>
      <vt:lpstr>User Input</vt:lpstr>
      <vt:lpstr>File IO</vt:lpstr>
      <vt:lpstr>File IO Continued </vt:lpstr>
      <vt:lpstr>File IO Breakout session</vt:lpstr>
      <vt:lpstr>Functions </vt:lpstr>
      <vt:lpstr>Function: Breakout Session</vt:lpstr>
      <vt:lpstr>Classes</vt:lpstr>
      <vt:lpstr>Socket programming</vt:lpstr>
      <vt:lpstr>Python Cons…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Doege</dc:creator>
  <cp:lastModifiedBy/>
  <cp:revision>1</cp:revision>
  <dcterms:created xsi:type="dcterms:W3CDTF">2017-02-02T23:33:04Z</dcterms:created>
  <dcterms:modified xsi:type="dcterms:W3CDTF">2017-03-18T02:24:41Z</dcterms:modified>
</cp:coreProperties>
</file>