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0" r:id="rId15"/>
    <p:sldId id="272" r:id="rId16"/>
    <p:sldId id="269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2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5600" y="4495800"/>
            <a:ext cx="5867400" cy="762000"/>
          </a:xfrm>
        </p:spPr>
        <p:txBody>
          <a:bodyPr>
            <a:noAutofit/>
          </a:bodyPr>
          <a:lstStyle>
            <a:lvl1pPr algn="ctr">
              <a:defRPr sz="4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000" y="5257800"/>
            <a:ext cx="4827608" cy="3810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900" y="4949825"/>
            <a:ext cx="6400800" cy="688975"/>
          </a:xfrm>
        </p:spPr>
        <p:txBody>
          <a:bodyPr anchor="t"/>
          <a:lstStyle>
            <a:lvl1pPr algn="ctr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8900" y="4495800"/>
            <a:ext cx="6400800" cy="44450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135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21217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9135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1217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GUIs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58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QObject</a:t>
            </a:r>
            <a:r>
              <a:rPr lang="en-US" dirty="0" smtClean="0"/>
              <a:t> Cont..</a:t>
            </a:r>
            <a:endParaRPr lang="en-US" dirty="0"/>
          </a:p>
        </p:txBody>
      </p:sp>
      <p:pic>
        <p:nvPicPr>
          <p:cNvPr id="4" name="Picture 3" descr="Screen Shot 2017-02-24 at 8.06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50" y="1685135"/>
            <a:ext cx="2527300" cy="1625600"/>
          </a:xfrm>
          <a:prstGeom prst="rect">
            <a:avLst/>
          </a:prstGeom>
        </p:spPr>
      </p:pic>
      <p:pic>
        <p:nvPicPr>
          <p:cNvPr id="5" name="Picture 4" descr="Screen Shot 2017-02-24 at 8.06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3069435"/>
            <a:ext cx="79883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3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dirty="0" err="1"/>
              <a:t>PyQt</a:t>
            </a:r>
            <a:r>
              <a:rPr lang="en-US" dirty="0"/>
              <a:t> classes that derive from </a:t>
            </a:r>
            <a:r>
              <a:rPr lang="en-US" dirty="0" err="1"/>
              <a:t>QObject</a:t>
            </a:r>
            <a:r>
              <a:rPr lang="en-US" dirty="0"/>
              <a:t> can have a “parent”. A widget that has no parent is a top-level window, and a widget that has a parent (always another widget) is contained (displayed) within its parent. </a:t>
            </a:r>
            <a:endParaRPr lang="en-US" dirty="0" smtClean="0"/>
          </a:p>
          <a:p>
            <a:r>
              <a:rPr lang="en-US" dirty="0" err="1" smtClean="0"/>
              <a:t>PyQt</a:t>
            </a:r>
            <a:r>
              <a:rPr lang="en-US" dirty="0" smtClean="0"/>
              <a:t> </a:t>
            </a:r>
            <a:r>
              <a:rPr lang="en-US" dirty="0"/>
              <a:t>uses the parent–child ownership model to ensure that if a parent—for example, a top-level window—is deleted, all its children, for example, all the widgets the window contains, are automatically deleted as well</a:t>
            </a:r>
          </a:p>
        </p:txBody>
      </p:sp>
    </p:spTree>
    <p:extLst>
      <p:ext uri="{BB962C8B-B14F-4D97-AF65-F5344CB8AC3E}">
        <p14:creationId xmlns:p14="http://schemas.microsoft.com/office/powerpoint/2010/main" val="324483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tiny </a:t>
            </a:r>
            <a:r>
              <a:rPr lang="en-US" dirty="0" err="1"/>
              <a:t>PyQt</a:t>
            </a:r>
            <a:r>
              <a:rPr lang="en-US" dirty="0"/>
              <a:t> applications has the following elements: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application object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main window (which has a central widget), or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main widget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the traditional ”Hello World” application, with as little code as possible:</a:t>
            </a:r>
          </a:p>
        </p:txBody>
      </p:sp>
      <p:pic>
        <p:nvPicPr>
          <p:cNvPr id="4" name="Picture 3" descr="Screen Shot 2017-02-24 at 7.10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903" y="4711700"/>
            <a:ext cx="3474096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3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Example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7-02-24 at 8.45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100"/>
            <a:ext cx="91440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27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implement the functionality to close our box</a:t>
            </a:r>
          </a:p>
          <a:p>
            <a:r>
              <a:rPr lang="en-US" dirty="0" smtClean="0"/>
              <a:t>Note</a:t>
            </a:r>
          </a:p>
          <a:p>
            <a:pPr lvl="1"/>
            <a:r>
              <a:rPr lang="en-US" dirty="0" smtClean="0"/>
              <a:t>Ctrl-C in the terminal doesn’t close the app</a:t>
            </a:r>
            <a:endParaRPr lang="en-US" dirty="0"/>
          </a:p>
        </p:txBody>
      </p:sp>
      <p:pic>
        <p:nvPicPr>
          <p:cNvPr id="4" name="Picture 3" descr="Screen Shot 2017-02-24 at 8.40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9482"/>
            <a:ext cx="9144000" cy="300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48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Example 2- Class</a:t>
            </a:r>
            <a:endParaRPr lang="en-US" dirty="0"/>
          </a:p>
        </p:txBody>
      </p:sp>
      <p:pic>
        <p:nvPicPr>
          <p:cNvPr id="4" name="Picture 3" descr="Screen Shot 2017-02-24 at 8.52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5169"/>
            <a:ext cx="9144000" cy="441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98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thing in programming is the layout management. </a:t>
            </a:r>
            <a:r>
              <a:rPr lang="en-US" dirty="0" smtClean="0"/>
              <a:t>Layout </a:t>
            </a:r>
            <a:r>
              <a:rPr lang="en-US" dirty="0"/>
              <a:t>management is the way how we place the widgets on the </a:t>
            </a:r>
            <a:r>
              <a:rPr lang="en-US" dirty="0" smtClean="0"/>
              <a:t>window. The </a:t>
            </a:r>
            <a:r>
              <a:rPr lang="en-US" dirty="0"/>
              <a:t>management can be done in two ways. We can use absolute positioning or layout classes.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programmer specifies the position and the size of each widget in pixels. </a:t>
            </a:r>
            <a:endParaRPr lang="en-US" dirty="0" smtClean="0"/>
          </a:p>
          <a:p>
            <a:r>
              <a:rPr lang="en-US" dirty="0" smtClean="0"/>
              <a:t>NOTES</a:t>
            </a:r>
            <a:r>
              <a:rPr lang="en-US" dirty="0"/>
              <a:t>: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size and the position of a widget do not change, if you resize a window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Applications might look different on various platforms</a:t>
            </a:r>
          </a:p>
        </p:txBody>
      </p:sp>
    </p:spTree>
    <p:extLst>
      <p:ext uri="{BB962C8B-B14F-4D97-AF65-F5344CB8AC3E}">
        <p14:creationId xmlns:p14="http://schemas.microsoft.com/office/powerpoint/2010/main" val="271526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02-24 at 8.55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1130"/>
            <a:ext cx="9144000" cy="556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0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GUI?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(Graphical User Interface) is a type of interface that allows users to communicate with </a:t>
            </a:r>
            <a:r>
              <a:rPr lang="en-US" dirty="0" err="1"/>
              <a:t>eletronic</a:t>
            </a:r>
            <a:r>
              <a:rPr lang="en-US" dirty="0"/>
              <a:t> devices using images rather than text command.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 GUI represents the information and actions available to a user through graphical icons. The actions are usually performed through direct manipulation of the graphical elements.</a:t>
            </a:r>
          </a:p>
        </p:txBody>
      </p:sp>
    </p:spTree>
    <p:extLst>
      <p:ext uri="{BB962C8B-B14F-4D97-AF65-F5344CB8AC3E}">
        <p14:creationId xmlns:p14="http://schemas.microsoft.com/office/powerpoint/2010/main" val="60274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GUI </a:t>
            </a:r>
            <a:r>
              <a:rPr lang="en-US" dirty="0" err="1" smtClean="0"/>
              <a:t>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EasyGui</a:t>
            </a:r>
            <a:r>
              <a:rPr lang="en-US" dirty="0"/>
              <a:t>: is a module for very simple, very easy GUI programming in Python. </a:t>
            </a:r>
            <a:endParaRPr lang="en-US" dirty="0" smtClean="0"/>
          </a:p>
          <a:p>
            <a:r>
              <a:rPr lang="en-US" dirty="0" err="1" smtClean="0"/>
              <a:t>Tkinter</a:t>
            </a:r>
            <a:r>
              <a:rPr lang="en-US" dirty="0"/>
              <a:t>: standard GUI toolkit included with Python, simple and easy </a:t>
            </a:r>
            <a:endParaRPr lang="en-US" dirty="0" smtClean="0"/>
          </a:p>
          <a:p>
            <a:r>
              <a:rPr lang="en-US" dirty="0" err="1" smtClean="0"/>
              <a:t>WxPython</a:t>
            </a:r>
            <a:r>
              <a:rPr lang="en-US" dirty="0"/>
              <a:t>: </a:t>
            </a:r>
            <a:r>
              <a:rPr lang="en-US" dirty="0" err="1"/>
              <a:t>xWidgets</a:t>
            </a:r>
            <a:r>
              <a:rPr lang="en-US" dirty="0"/>
              <a:t> is a C++ library that lets developers create applications for Windows, OS X, Linux and UNIX, with binding for Python </a:t>
            </a:r>
            <a:endParaRPr lang="en-US" dirty="0" smtClean="0"/>
          </a:p>
          <a:p>
            <a:r>
              <a:rPr lang="en-US" dirty="0" err="1" smtClean="0"/>
              <a:t>PyQt</a:t>
            </a:r>
            <a:r>
              <a:rPr lang="en-US" dirty="0"/>
              <a:t>: Python bindings for the </a:t>
            </a:r>
            <a:r>
              <a:rPr lang="en-US" dirty="0" err="1"/>
              <a:t>Qt</a:t>
            </a:r>
            <a:r>
              <a:rPr lang="en-US" dirty="0"/>
              <a:t> application development framework , not just GUI features</a:t>
            </a:r>
          </a:p>
        </p:txBody>
      </p:sp>
    </p:spTree>
    <p:extLst>
      <p:ext uri="{BB962C8B-B14F-4D97-AF65-F5344CB8AC3E}">
        <p14:creationId xmlns:p14="http://schemas.microsoft.com/office/powerpoint/2010/main" val="18892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QT?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Qt</a:t>
            </a:r>
            <a:r>
              <a:rPr lang="en-US" dirty="0"/>
              <a:t> is a cross platform development framework written in C++. </a:t>
            </a:r>
            <a:endParaRPr lang="en-US" dirty="0" smtClean="0"/>
          </a:p>
          <a:p>
            <a:r>
              <a:rPr lang="en-US" dirty="0" err="1" smtClean="0"/>
              <a:t>Qt</a:t>
            </a:r>
            <a:r>
              <a:rPr lang="en-US" dirty="0" smtClean="0"/>
              <a:t> </a:t>
            </a:r>
            <a:r>
              <a:rPr lang="en-US" dirty="0"/>
              <a:t>was developed by </a:t>
            </a:r>
            <a:r>
              <a:rPr lang="en-US" dirty="0" err="1"/>
              <a:t>Trolltech</a:t>
            </a:r>
            <a:r>
              <a:rPr lang="en-US" dirty="0"/>
              <a:t> (now owned by Nokia) </a:t>
            </a:r>
          </a:p>
          <a:p>
            <a:r>
              <a:rPr lang="en-US" dirty="0" smtClean="0"/>
              <a:t>Though </a:t>
            </a:r>
            <a:r>
              <a:rPr lang="en-US" dirty="0"/>
              <a:t>written in C++, </a:t>
            </a:r>
            <a:r>
              <a:rPr lang="en-US" dirty="0" err="1"/>
              <a:t>Qt</a:t>
            </a:r>
            <a:r>
              <a:rPr lang="en-US" dirty="0"/>
              <a:t> can also be used in several other programming languages, through language bindings available for Ruby, Java, Perl, and also Python with </a:t>
            </a:r>
            <a:r>
              <a:rPr lang="en-US" dirty="0" err="1"/>
              <a:t>PyQt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464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QT? </a:t>
            </a:r>
            <a:r>
              <a:rPr lang="en-US" dirty="0" err="1" smtClean="0"/>
              <a:t>Cont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Qt</a:t>
            </a:r>
            <a:r>
              <a:rPr lang="en-US" dirty="0"/>
              <a:t> toolkit is a collection of classes to simplify the creation of programs. </a:t>
            </a:r>
            <a:r>
              <a:rPr lang="en-US" dirty="0" err="1"/>
              <a:t>Qt</a:t>
            </a:r>
            <a:r>
              <a:rPr lang="en-US" dirty="0"/>
              <a:t> is more than just a GUI toolkit: Databases, XML, </a:t>
            </a:r>
            <a:r>
              <a:rPr lang="en-US" dirty="0" err="1"/>
              <a:t>WebKit</a:t>
            </a:r>
            <a:r>
              <a:rPr lang="en-US" dirty="0"/>
              <a:t>, multimedia, networking, OpenGL, scripting, non-GUI.. </a:t>
            </a:r>
          </a:p>
          <a:p>
            <a:r>
              <a:rPr lang="en-US" dirty="0" err="1"/>
              <a:t>Qt</a:t>
            </a:r>
            <a:r>
              <a:rPr lang="en-US" dirty="0"/>
              <a:t> is available on several platforms, in particular: Unix/Linux, Windows, Mac 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7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Qt</a:t>
            </a:r>
            <a:r>
              <a:rPr lang="en-US" dirty="0"/>
              <a:t> is built from modules </a:t>
            </a:r>
          </a:p>
          <a:p>
            <a:r>
              <a:rPr lang="en-US" dirty="0" smtClean="0"/>
              <a:t>All </a:t>
            </a:r>
            <a:r>
              <a:rPr lang="en-US" dirty="0"/>
              <a:t>modules have a common scheme and are built from the same API design ideas</a:t>
            </a:r>
          </a:p>
        </p:txBody>
      </p:sp>
      <p:pic>
        <p:nvPicPr>
          <p:cNvPr id="4" name="Picture 3" descr="Screen Shot 2017-02-24 at 7.41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1510"/>
            <a:ext cx="9144000" cy="341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3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r>
              <a:rPr lang="en-US" dirty="0"/>
              <a:t>and meta-object system: </a:t>
            </a:r>
            <a:r>
              <a:rPr lang="en-US" dirty="0" err="1"/>
              <a:t>QObject</a:t>
            </a:r>
            <a:r>
              <a:rPr lang="en-US" dirty="0"/>
              <a:t>, </a:t>
            </a:r>
            <a:r>
              <a:rPr lang="en-US" dirty="0" err="1"/>
              <a:t>QMetaObject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Basic </a:t>
            </a:r>
            <a:r>
              <a:rPr lang="en-US" dirty="0"/>
              <a:t>value types: </a:t>
            </a:r>
            <a:r>
              <a:rPr lang="en-US" dirty="0" err="1"/>
              <a:t>QByteArray</a:t>
            </a:r>
            <a:r>
              <a:rPr lang="en-US" dirty="0"/>
              <a:t>, </a:t>
            </a:r>
            <a:r>
              <a:rPr lang="en-US" dirty="0" err="1"/>
              <a:t>QString</a:t>
            </a:r>
            <a:r>
              <a:rPr lang="en-US" dirty="0"/>
              <a:t>, </a:t>
            </a:r>
            <a:r>
              <a:rPr lang="en-US" dirty="0" err="1"/>
              <a:t>QDate</a:t>
            </a:r>
            <a:r>
              <a:rPr lang="en-US" dirty="0"/>
              <a:t>, </a:t>
            </a:r>
            <a:r>
              <a:rPr lang="en-US" dirty="0" err="1"/>
              <a:t>QTime</a:t>
            </a:r>
            <a:r>
              <a:rPr lang="en-US" dirty="0"/>
              <a:t>, </a:t>
            </a:r>
            <a:r>
              <a:rPr lang="en-US" dirty="0" err="1"/>
              <a:t>QPoint</a:t>
            </a:r>
            <a:r>
              <a:rPr lang="en-US" dirty="0"/>
              <a:t>[F],</a:t>
            </a:r>
            <a:r>
              <a:rPr lang="en-US" dirty="0" err="1"/>
              <a:t>QSize</a:t>
            </a:r>
            <a:r>
              <a:rPr lang="en-US" dirty="0"/>
              <a:t>[F] </a:t>
            </a:r>
            <a:endParaRPr lang="en-US" dirty="0" smtClean="0"/>
          </a:p>
          <a:p>
            <a:r>
              <a:rPr lang="en-US" dirty="0" smtClean="0"/>
              <a:t>File </a:t>
            </a:r>
            <a:r>
              <a:rPr lang="en-US" dirty="0"/>
              <a:t>system abstraction: </a:t>
            </a:r>
            <a:r>
              <a:rPr lang="en-US" dirty="0" err="1"/>
              <a:t>QFile</a:t>
            </a:r>
            <a:r>
              <a:rPr lang="en-US" dirty="0"/>
              <a:t>, </a:t>
            </a:r>
            <a:r>
              <a:rPr lang="en-US" dirty="0" err="1"/>
              <a:t>QDir</a:t>
            </a:r>
            <a:r>
              <a:rPr lang="en-US" dirty="0"/>
              <a:t>, </a:t>
            </a:r>
            <a:r>
              <a:rPr lang="en-US" dirty="0" err="1"/>
              <a:t>QIODevice</a:t>
            </a:r>
            <a:r>
              <a:rPr lang="en-US" dirty="0"/>
              <a:t>, </a:t>
            </a:r>
            <a:r>
              <a:rPr lang="en-US" dirty="0" err="1"/>
              <a:t>QTextStream</a:t>
            </a:r>
            <a:r>
              <a:rPr lang="en-US" dirty="0"/>
              <a:t>, </a:t>
            </a:r>
            <a:r>
              <a:rPr lang="en-US" dirty="0" err="1"/>
              <a:t>QDataStream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Basic </a:t>
            </a:r>
            <a:r>
              <a:rPr lang="en-US" dirty="0"/>
              <a:t>application support: </a:t>
            </a:r>
            <a:r>
              <a:rPr lang="en-US" dirty="0" err="1"/>
              <a:t>QCoreApplication</a:t>
            </a:r>
            <a:r>
              <a:rPr lang="en-US" dirty="0"/>
              <a:t> – encapsulates an application </a:t>
            </a:r>
            <a:r>
              <a:rPr lang="en-US" dirty="0" err="1"/>
              <a:t>QEvent</a:t>
            </a:r>
            <a:r>
              <a:rPr lang="en-US" dirty="0"/>
              <a:t> – communication (see also signals and slots) </a:t>
            </a:r>
            <a:r>
              <a:rPr lang="en-US" dirty="0" err="1"/>
              <a:t>QTimer</a:t>
            </a:r>
            <a:r>
              <a:rPr lang="en-US" dirty="0"/>
              <a:t> – signal-based timed event handling</a:t>
            </a:r>
          </a:p>
        </p:txBody>
      </p:sp>
    </p:spTree>
    <p:extLst>
      <p:ext uri="{BB962C8B-B14F-4D97-AF65-F5344CB8AC3E}">
        <p14:creationId xmlns:p14="http://schemas.microsoft.com/office/powerpoint/2010/main" val="427100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Widgets</a:t>
            </a:r>
            <a:r>
              <a:rPr lang="en-US" dirty="0"/>
              <a:t>: </a:t>
            </a:r>
            <a:r>
              <a:rPr lang="en-US" dirty="0" err="1"/>
              <a:t>QCheckBox</a:t>
            </a:r>
            <a:r>
              <a:rPr lang="en-US" dirty="0"/>
              <a:t>, </a:t>
            </a:r>
            <a:r>
              <a:rPr lang="en-US" dirty="0" err="1"/>
              <a:t>QComboBox</a:t>
            </a:r>
            <a:r>
              <a:rPr lang="en-US" dirty="0"/>
              <a:t>, </a:t>
            </a:r>
            <a:r>
              <a:rPr lang="en-US" dirty="0" err="1"/>
              <a:t>QDateTimeEdit</a:t>
            </a:r>
            <a:r>
              <a:rPr lang="en-US" dirty="0"/>
              <a:t>, </a:t>
            </a:r>
            <a:r>
              <a:rPr lang="en-US" dirty="0" err="1"/>
              <a:t>QLineEdit</a:t>
            </a:r>
            <a:r>
              <a:rPr lang="en-US" dirty="0"/>
              <a:t>, </a:t>
            </a:r>
            <a:r>
              <a:rPr lang="en-US" dirty="0" err="1"/>
              <a:t>QPushButton,QRadioButton</a:t>
            </a:r>
            <a:r>
              <a:rPr lang="en-US" dirty="0"/>
              <a:t>, </a:t>
            </a:r>
            <a:r>
              <a:rPr lang="en-US" dirty="0" err="1"/>
              <a:t>QSlider</a:t>
            </a:r>
            <a:r>
              <a:rPr lang="en-US" dirty="0"/>
              <a:t>, </a:t>
            </a:r>
            <a:r>
              <a:rPr lang="en-US" dirty="0" err="1"/>
              <a:t>QSpinBox</a:t>
            </a:r>
            <a:r>
              <a:rPr lang="en-US" dirty="0"/>
              <a:t>, etc. </a:t>
            </a:r>
            <a:endParaRPr lang="en-US" dirty="0" smtClean="0"/>
          </a:p>
          <a:p>
            <a:r>
              <a:rPr lang="en-US" dirty="0" smtClean="0"/>
              <a:t>Basic </a:t>
            </a:r>
            <a:r>
              <a:rPr lang="en-US" dirty="0"/>
              <a:t>value types: </a:t>
            </a:r>
            <a:r>
              <a:rPr lang="en-US" dirty="0" err="1"/>
              <a:t>QColor</a:t>
            </a:r>
            <a:r>
              <a:rPr lang="en-US" dirty="0"/>
              <a:t>, </a:t>
            </a:r>
            <a:r>
              <a:rPr lang="en-US" dirty="0" err="1"/>
              <a:t>QFont</a:t>
            </a:r>
            <a:r>
              <a:rPr lang="en-US" dirty="0"/>
              <a:t>, </a:t>
            </a:r>
            <a:r>
              <a:rPr lang="en-US" dirty="0" err="1"/>
              <a:t>QBrush</a:t>
            </a:r>
            <a:r>
              <a:rPr lang="en-US" dirty="0"/>
              <a:t>, </a:t>
            </a:r>
            <a:r>
              <a:rPr lang="en-US" dirty="0" err="1" smtClean="0"/>
              <a:t>QPen</a:t>
            </a:r>
            <a:r>
              <a:rPr lang="en-US" dirty="0" smtClean="0"/>
              <a:t> Painting </a:t>
            </a:r>
            <a:r>
              <a:rPr lang="en-US" dirty="0"/>
              <a:t>system and devices: </a:t>
            </a:r>
            <a:r>
              <a:rPr lang="en-US" dirty="0" err="1"/>
              <a:t>QPainter</a:t>
            </a:r>
            <a:r>
              <a:rPr lang="en-US" dirty="0"/>
              <a:t>, </a:t>
            </a:r>
            <a:r>
              <a:rPr lang="en-US" dirty="0" err="1"/>
              <a:t>QPaintDevice</a:t>
            </a:r>
            <a:r>
              <a:rPr lang="en-US" dirty="0"/>
              <a:t>, </a:t>
            </a:r>
            <a:r>
              <a:rPr lang="en-US" dirty="0" err="1"/>
              <a:t>QPrinter</a:t>
            </a:r>
            <a:r>
              <a:rPr lang="en-US" dirty="0"/>
              <a:t>, </a:t>
            </a:r>
            <a:r>
              <a:rPr lang="en-US" dirty="0" err="1"/>
              <a:t>QImage</a:t>
            </a:r>
            <a:r>
              <a:rPr lang="en-US" dirty="0"/>
              <a:t>, </a:t>
            </a:r>
            <a:r>
              <a:rPr lang="en-US" dirty="0" err="1"/>
              <a:t>QPixmap</a:t>
            </a:r>
            <a:r>
              <a:rPr lang="en-US" dirty="0"/>
              <a:t>, </a:t>
            </a:r>
            <a:r>
              <a:rPr lang="en-US" dirty="0" err="1" smtClean="0"/>
              <a:t>Qwidget</a:t>
            </a:r>
            <a:r>
              <a:rPr lang="en-US" dirty="0" smtClean="0"/>
              <a:t> </a:t>
            </a:r>
          </a:p>
          <a:p>
            <a:r>
              <a:rPr lang="en-US" dirty="0" smtClean="0"/>
              <a:t>Basic </a:t>
            </a:r>
            <a:r>
              <a:rPr lang="en-US" dirty="0"/>
              <a:t>application support: </a:t>
            </a:r>
            <a:r>
              <a:rPr lang="en-US" dirty="0" err="1"/>
              <a:t>QApplication</a:t>
            </a:r>
            <a:r>
              <a:rPr lang="en-US" dirty="0"/>
              <a:t> – encapsulates a GUI application </a:t>
            </a:r>
            <a:endParaRPr lang="en-US" dirty="0" smtClean="0"/>
          </a:p>
          <a:p>
            <a:r>
              <a:rPr lang="en-US" dirty="0" smtClean="0"/>
              <a:t>Rich </a:t>
            </a:r>
            <a:r>
              <a:rPr lang="en-US" dirty="0"/>
              <a:t>text: </a:t>
            </a:r>
            <a:r>
              <a:rPr lang="en-US" dirty="0" err="1"/>
              <a:t>QTextEdit</a:t>
            </a:r>
            <a:r>
              <a:rPr lang="en-US" dirty="0"/>
              <a:t>, </a:t>
            </a:r>
            <a:r>
              <a:rPr lang="en-US" dirty="0" err="1"/>
              <a:t>QTextDocument</a:t>
            </a:r>
            <a:r>
              <a:rPr lang="en-US" dirty="0"/>
              <a:t>, </a:t>
            </a:r>
            <a:r>
              <a:rPr lang="en-US" dirty="0" err="1"/>
              <a:t>QTextCursor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9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The </a:t>
            </a:r>
            <a:r>
              <a:rPr lang="en-US" sz="2300" dirty="0" err="1"/>
              <a:t>QObject</a:t>
            </a:r>
            <a:r>
              <a:rPr lang="en-US" sz="2300" dirty="0"/>
              <a:t> class is the base class of all </a:t>
            </a:r>
            <a:r>
              <a:rPr lang="en-US" sz="2300" dirty="0" err="1"/>
              <a:t>Qt</a:t>
            </a:r>
            <a:r>
              <a:rPr lang="en-US" sz="2300" dirty="0"/>
              <a:t> objects</a:t>
            </a:r>
            <a:r>
              <a:rPr lang="en-US" sz="2300" dirty="0" smtClean="0"/>
              <a:t>.</a:t>
            </a:r>
          </a:p>
          <a:p>
            <a:r>
              <a:rPr lang="en-US" sz="2300" dirty="0" smtClean="0"/>
              <a:t> </a:t>
            </a:r>
            <a:r>
              <a:rPr lang="en-US" sz="2300" dirty="0" err="1"/>
              <a:t>QObject</a:t>
            </a:r>
            <a:r>
              <a:rPr lang="en-US" sz="2300" dirty="0"/>
              <a:t> is the heart of the </a:t>
            </a:r>
            <a:r>
              <a:rPr lang="en-US" sz="2300" dirty="0" err="1"/>
              <a:t>Qt</a:t>
            </a:r>
            <a:r>
              <a:rPr lang="en-US" sz="2300" dirty="0"/>
              <a:t> Object Model. </a:t>
            </a:r>
            <a:endParaRPr lang="en-US" sz="2300" dirty="0" smtClean="0"/>
          </a:p>
          <a:p>
            <a:r>
              <a:rPr lang="en-US" sz="2300" dirty="0" smtClean="0"/>
              <a:t>Three </a:t>
            </a:r>
            <a:r>
              <a:rPr lang="en-US" sz="2300" dirty="0"/>
              <a:t>major responsibilities of </a:t>
            </a:r>
            <a:r>
              <a:rPr lang="en-US" sz="2300" dirty="0" err="1"/>
              <a:t>QObject</a:t>
            </a:r>
            <a:r>
              <a:rPr lang="en-US" sz="2300" dirty="0"/>
              <a:t>: </a:t>
            </a:r>
            <a:r>
              <a:rPr lang="en-US" sz="2300" dirty="0" smtClean="0"/>
              <a:t> </a:t>
            </a:r>
          </a:p>
          <a:p>
            <a:pPr lvl="1"/>
            <a:r>
              <a:rPr lang="en-US" sz="2300" dirty="0" smtClean="0"/>
              <a:t>Memory </a:t>
            </a:r>
            <a:r>
              <a:rPr lang="en-US" sz="2300" dirty="0"/>
              <a:t>Management </a:t>
            </a:r>
            <a:r>
              <a:rPr lang="en-US" sz="2300" dirty="0" smtClean="0"/>
              <a:t> </a:t>
            </a:r>
          </a:p>
          <a:p>
            <a:pPr lvl="1"/>
            <a:r>
              <a:rPr lang="en-US" sz="2300" dirty="0" smtClean="0"/>
              <a:t>Introspection </a:t>
            </a:r>
            <a:r>
              <a:rPr lang="en-US" sz="2300" dirty="0"/>
              <a:t>(runtime 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>identification </a:t>
            </a:r>
            <a:r>
              <a:rPr lang="en-US" sz="2300" dirty="0"/>
              <a:t>of object types) </a:t>
            </a:r>
          </a:p>
          <a:p>
            <a:pPr lvl="1"/>
            <a:r>
              <a:rPr lang="en-US" sz="2300" dirty="0" smtClean="0"/>
              <a:t>Event </a:t>
            </a:r>
            <a:r>
              <a:rPr lang="en-US" sz="2300" dirty="0"/>
              <a:t>handling</a:t>
            </a:r>
          </a:p>
        </p:txBody>
      </p:sp>
    </p:spTree>
    <p:extLst>
      <p:ext uri="{BB962C8B-B14F-4D97-AF65-F5344CB8AC3E}">
        <p14:creationId xmlns:p14="http://schemas.microsoft.com/office/powerpoint/2010/main" val="2127685243"/>
      </p:ext>
    </p:extLst>
  </p:cSld>
  <p:clrMapOvr>
    <a:masterClrMapping/>
  </p:clrMapOvr>
</p:sld>
</file>

<file path=ppt/theme/theme1.xml><?xml version="1.0" encoding="utf-8"?>
<a:theme xmlns:a="http://schemas.openxmlformats.org/drawingml/2006/main" name="Secuir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Secuirty.thmx</Template>
  <TotalTime>0</TotalTime>
  <Words>723</Words>
  <Application>Microsoft Macintosh PowerPoint</Application>
  <PresentationFormat>On-screen Show (4:3)</PresentationFormat>
  <Paragraphs>58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Secuirty</vt:lpstr>
      <vt:lpstr>Python GUIs</vt:lpstr>
      <vt:lpstr>What is GUI?</vt:lpstr>
      <vt:lpstr>Tools for GUI Dev</vt:lpstr>
      <vt:lpstr>What is QT?</vt:lpstr>
      <vt:lpstr>What it QT? Cont…</vt:lpstr>
      <vt:lpstr>PowerPoint Presentation</vt:lpstr>
      <vt:lpstr>QTCore</vt:lpstr>
      <vt:lpstr>QTGui</vt:lpstr>
      <vt:lpstr>QObject</vt:lpstr>
      <vt:lpstr>QObject Cont..</vt:lpstr>
      <vt:lpstr>QT Object Model</vt:lpstr>
      <vt:lpstr>Sample Example</vt:lpstr>
      <vt:lpstr>Sample Example Code</vt:lpstr>
      <vt:lpstr>Sample Example 2</vt:lpstr>
      <vt:lpstr>Sample Example 2- Class</vt:lpstr>
      <vt:lpstr>Layout Management</vt:lpstr>
      <vt:lpstr>Sample Example 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Doege</dc:creator>
  <cp:lastModifiedBy/>
  <cp:revision>1</cp:revision>
  <dcterms:created xsi:type="dcterms:W3CDTF">2017-02-25T01:25:39Z</dcterms:created>
  <dcterms:modified xsi:type="dcterms:W3CDTF">2017-02-25T03:55:39Z</dcterms:modified>
</cp:coreProperties>
</file>