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7" r:id="rId2"/>
    <p:sldId id="262" r:id="rId3"/>
    <p:sldId id="257" r:id="rId4"/>
    <p:sldId id="266" r:id="rId5"/>
    <p:sldId id="263" r:id="rId6"/>
    <p:sldId id="258" r:id="rId7"/>
    <p:sldId id="265" r:id="rId8"/>
    <p:sldId id="264" r:id="rId9"/>
    <p:sldId id="259" r:id="rId10"/>
    <p:sldId id="271" r:id="rId11"/>
    <p:sldId id="269" r:id="rId12"/>
    <p:sldId id="272" r:id="rId13"/>
    <p:sldId id="273" r:id="rId14"/>
    <p:sldId id="270" r:id="rId15"/>
    <p:sldId id="276" r:id="rId16"/>
    <p:sldId id="275" r:id="rId17"/>
    <p:sldId id="260" r:id="rId18"/>
    <p:sldId id="261" r:id="rId19"/>
    <p:sldId id="267" r:id="rId20"/>
    <p:sldId id="268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5600" y="4495800"/>
            <a:ext cx="5867400" cy="762000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000" y="5257800"/>
            <a:ext cx="4827608" cy="381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526176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0" y="4949825"/>
            <a:ext cx="6400800" cy="688975"/>
          </a:xfrm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900" y="4495800"/>
            <a:ext cx="6400800" cy="44450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913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2121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13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121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RE1 – Binary to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Christopher Doege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 is a function call from </a:t>
            </a:r>
            <a:r>
              <a:rPr lang="en-US" dirty="0" err="1" smtClean="0"/>
              <a:t>stdio.h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printf</a:t>
            </a:r>
            <a:r>
              <a:rPr lang="en-US" dirty="0" smtClean="0"/>
              <a:t>(“string %&lt;format specifications&gt;,</a:t>
            </a:r>
            <a:r>
              <a:rPr lang="is-IS" dirty="0" smtClean="0"/>
              <a:t>…</a:t>
            </a:r>
            <a:r>
              <a:rPr lang="en-US" dirty="0" smtClean="0"/>
              <a:t>”, </a:t>
            </a:r>
            <a:r>
              <a:rPr lang="en-US" dirty="0" err="1" smtClean="0"/>
              <a:t>var</a:t>
            </a:r>
            <a:r>
              <a:rPr lang="en-US" dirty="0" err="1"/>
              <a:t>s</a:t>
            </a:r>
            <a:r>
              <a:rPr lang="en-US" dirty="0" smtClean="0"/>
              <a:t>,..)</a:t>
            </a:r>
          </a:p>
          <a:p>
            <a:r>
              <a:rPr lang="en-US" dirty="0" smtClean="0"/>
              <a:t>Format specifications: 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i.kc</a:t>
            </a:r>
            <a:endParaRPr lang="en-US" dirty="0" smtClean="0"/>
          </a:p>
          <a:p>
            <a:pPr lvl="2"/>
            <a:r>
              <a:rPr lang="en-US" dirty="0" smtClean="0"/>
              <a:t>Where I is the field width, k is the precision and c is the format specified </a:t>
            </a:r>
            <a:endParaRPr lang="en-US" dirty="0"/>
          </a:p>
          <a:p>
            <a:pPr lvl="1"/>
            <a:r>
              <a:rPr lang="en-US" dirty="0" smtClean="0"/>
              <a:t>%c - Char</a:t>
            </a:r>
          </a:p>
          <a:p>
            <a:pPr lvl="1"/>
            <a:r>
              <a:rPr lang="en-US" dirty="0" smtClean="0"/>
              <a:t>%s – String</a:t>
            </a:r>
          </a:p>
          <a:p>
            <a:pPr lvl="1"/>
            <a:r>
              <a:rPr lang="en-US" dirty="0" smtClean="0"/>
              <a:t>%d – Integer</a:t>
            </a:r>
          </a:p>
          <a:p>
            <a:pPr lvl="1"/>
            <a:r>
              <a:rPr lang="en-US" dirty="0" smtClean="0"/>
              <a:t>%lf – Double</a:t>
            </a:r>
          </a:p>
          <a:p>
            <a:r>
              <a:rPr lang="en-US" dirty="0" smtClean="0"/>
              <a:t>For more information man </a:t>
            </a:r>
            <a:r>
              <a:rPr lang="en-US" dirty="0" err="1" smtClean="0"/>
              <a:t>printf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978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2-18 at 8.09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If, else if, else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(a == 1) { //Comparison is == for </a:t>
            </a:r>
            <a:r>
              <a:rPr lang="en-US" dirty="0" err="1" smtClean="0"/>
              <a:t>ints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do_something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}else if (a == 2) {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do_things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}else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do_stuff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structures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Declaration: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varA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r>
              <a:rPr lang="is-IS" dirty="0" smtClean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Useful for iterating over data</a:t>
            </a:r>
          </a:p>
          <a:p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Declaration</a:t>
            </a:r>
          </a:p>
          <a:p>
            <a:pPr lvl="2"/>
            <a:r>
              <a:rPr lang="en-US" dirty="0" smtClean="0"/>
              <a:t> while (a == 1) {</a:t>
            </a:r>
            <a:r>
              <a:rPr lang="is-IS" dirty="0" smtClean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Continues until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8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2-20 at 2.36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30"/>
            <a:ext cx="9144000" cy="57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8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2-20 at 3.0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129"/>
            <a:ext cx="9144000" cy="56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20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 Demos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453" b="64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610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Inlining</a:t>
            </a:r>
            <a:r>
              <a:rPr lang="en-US" dirty="0"/>
              <a:t> </a:t>
            </a:r>
          </a:p>
          <a:p>
            <a:r>
              <a:rPr lang="en-US" dirty="0" smtClean="0"/>
              <a:t>Loop </a:t>
            </a:r>
            <a:r>
              <a:rPr lang="en-US" dirty="0"/>
              <a:t>unrolling </a:t>
            </a:r>
          </a:p>
          <a:p>
            <a:r>
              <a:rPr lang="en-US" dirty="0" smtClean="0"/>
              <a:t>Loop</a:t>
            </a:r>
            <a:r>
              <a:rPr lang="en-US" dirty="0"/>
              <a:t>-invariant code motion </a:t>
            </a:r>
          </a:p>
          <a:p>
            <a:r>
              <a:rPr lang="en-US" dirty="0" smtClean="0"/>
              <a:t>Common sub-expression </a:t>
            </a:r>
            <a:r>
              <a:rPr lang="en-US" dirty="0"/>
              <a:t>elimination </a:t>
            </a:r>
          </a:p>
          <a:p>
            <a:r>
              <a:rPr lang="en-US" dirty="0" smtClean="0"/>
              <a:t>Constant </a:t>
            </a:r>
            <a:r>
              <a:rPr lang="en-US" dirty="0"/>
              <a:t>folding and propagation </a:t>
            </a:r>
          </a:p>
          <a:p>
            <a:r>
              <a:rPr lang="en-US" dirty="0" smtClean="0"/>
              <a:t>Dead </a:t>
            </a:r>
            <a:r>
              <a:rPr lang="en-US" dirty="0"/>
              <a:t>code </a:t>
            </a:r>
            <a:r>
              <a:rPr lang="en-US" dirty="0" smtClean="0"/>
              <a:t>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0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Inlining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int</a:t>
            </a:r>
            <a:r>
              <a:rPr lang="en-US" sz="4000" dirty="0"/>
              <a:t> foo(</a:t>
            </a:r>
            <a:r>
              <a:rPr lang="en-US" sz="4000" dirty="0" err="1"/>
              <a:t>int</a:t>
            </a:r>
            <a:r>
              <a:rPr lang="en-US" sz="4000" dirty="0"/>
              <a:t> a, </a:t>
            </a:r>
            <a:r>
              <a:rPr lang="en-US" sz="4000" dirty="0" err="1"/>
              <a:t>int</a:t>
            </a:r>
            <a:r>
              <a:rPr lang="en-US" sz="4000" dirty="0"/>
              <a:t> b) {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	return </a:t>
            </a:r>
            <a:r>
              <a:rPr lang="en-US" sz="4000" dirty="0"/>
              <a:t>a + b</a:t>
            </a:r>
            <a:r>
              <a:rPr lang="en-US" sz="4000" dirty="0" smtClean="0"/>
              <a:t>;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/>
              <a:t>}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 </a:t>
            </a:r>
            <a:r>
              <a:rPr lang="en-US" sz="4000" dirty="0"/>
              <a:t>= foo(a, b+1);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 </a:t>
            </a:r>
            <a:r>
              <a:rPr lang="en-US" sz="4000" dirty="0"/>
              <a:t>= a + b + 1;</a:t>
            </a:r>
          </a:p>
        </p:txBody>
      </p:sp>
      <p:sp>
        <p:nvSpPr>
          <p:cNvPr id="6" name="Down Arrow 5"/>
          <p:cNvSpPr/>
          <p:nvPr/>
        </p:nvSpPr>
        <p:spPr>
          <a:xfrm>
            <a:off x="1504950" y="4089400"/>
            <a:ext cx="1479550" cy="1625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6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for (</a:t>
            </a:r>
            <a:r>
              <a:rPr lang="pt-BR" sz="3600" dirty="0" err="1"/>
              <a:t>i</a:t>
            </a:r>
            <a:r>
              <a:rPr lang="pt-BR" sz="3600" dirty="0"/>
              <a:t> = 0; </a:t>
            </a:r>
            <a:r>
              <a:rPr lang="pt-BR" sz="3600" dirty="0" err="1"/>
              <a:t>i</a:t>
            </a:r>
            <a:r>
              <a:rPr lang="pt-BR" sz="3600" dirty="0"/>
              <a:t> &lt; </a:t>
            </a:r>
            <a:r>
              <a:rPr lang="pt-BR" sz="3600" dirty="0" smtClean="0"/>
              <a:t>3; </a:t>
            </a:r>
            <a:r>
              <a:rPr lang="pt-BR" sz="3600" dirty="0" err="1"/>
              <a:t>i</a:t>
            </a:r>
            <a:r>
              <a:rPr lang="pt-BR" sz="3600" dirty="0"/>
              <a:t>++) {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	a[</a:t>
            </a:r>
            <a:r>
              <a:rPr lang="pt-BR" sz="3600" dirty="0" err="1"/>
              <a:t>i</a:t>
            </a:r>
            <a:r>
              <a:rPr lang="pt-BR" sz="3600" dirty="0"/>
              <a:t>] = 0;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}</a:t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endParaRPr lang="pt-BR" sz="3600" dirty="0" smtClean="0"/>
          </a:p>
          <a:p>
            <a:r>
              <a:rPr lang="pt-BR" sz="3600" dirty="0" smtClean="0"/>
              <a:t>a[</a:t>
            </a:r>
            <a:r>
              <a:rPr lang="pt-BR" sz="3600" dirty="0"/>
              <a:t>0] = 0;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a[</a:t>
            </a:r>
            <a:r>
              <a:rPr lang="pt-BR" sz="3600" dirty="0"/>
              <a:t>1] = 0</a:t>
            </a:r>
            <a:r>
              <a:rPr lang="pt-BR" sz="3600" dirty="0" smtClean="0"/>
              <a:t>;</a:t>
            </a:r>
            <a:br>
              <a:rPr lang="pt-BR" sz="3600" dirty="0" smtClean="0"/>
            </a:br>
            <a:r>
              <a:rPr lang="pt-BR" sz="3600" dirty="0" smtClean="0"/>
              <a:t>a[2] = 0;</a:t>
            </a:r>
            <a:endParaRPr lang="en-US" sz="3600" dirty="0"/>
          </a:p>
        </p:txBody>
      </p:sp>
      <p:sp>
        <p:nvSpPr>
          <p:cNvPr id="4" name="Down Arrow 3"/>
          <p:cNvSpPr/>
          <p:nvPr/>
        </p:nvSpPr>
        <p:spPr>
          <a:xfrm>
            <a:off x="1320800" y="3492500"/>
            <a:ext cx="1092200" cy="12573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(Review)</a:t>
            </a:r>
          </a:p>
          <a:p>
            <a:pPr lvl="1"/>
            <a:r>
              <a:rPr lang="en-US" dirty="0" smtClean="0"/>
              <a:t>1 and 2s compliment</a:t>
            </a:r>
          </a:p>
          <a:p>
            <a:pPr lvl="1"/>
            <a:r>
              <a:rPr lang="en-US" dirty="0" smtClean="0"/>
              <a:t>Truth Tables (AND, OR, XOR)</a:t>
            </a:r>
          </a:p>
          <a:p>
            <a:r>
              <a:rPr lang="en-US" dirty="0" smtClean="0"/>
              <a:t>Hex (Review)</a:t>
            </a:r>
          </a:p>
          <a:p>
            <a:pPr lvl="1"/>
            <a:r>
              <a:rPr lang="en-US" dirty="0" smtClean="0"/>
              <a:t>Converting Binary to Hex</a:t>
            </a:r>
          </a:p>
          <a:p>
            <a:pPr lvl="1"/>
            <a:r>
              <a:rPr lang="en-US" dirty="0" smtClean="0"/>
              <a:t>Common Values </a:t>
            </a:r>
          </a:p>
          <a:p>
            <a:r>
              <a:rPr lang="en-US" dirty="0" smtClean="0"/>
              <a:t>Logic Gates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0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 (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2; </a:t>
            </a:r>
            <a:r>
              <a:rPr lang="pt-BR" dirty="0" err="1"/>
              <a:t>i</a:t>
            </a:r>
            <a:r>
              <a:rPr lang="pt-BR" dirty="0"/>
              <a:t>++) {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 = 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q</a:t>
            </a:r>
            <a:r>
              <a:rPr lang="pt-BR" dirty="0"/>
              <a:t>;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} </a:t>
            </a:r>
          </a:p>
          <a:p>
            <a:r>
              <a:rPr lang="pt-BR" dirty="0" err="1" smtClean="0"/>
              <a:t>temp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q</a:t>
            </a:r>
            <a:r>
              <a:rPr lang="pt-BR" dirty="0"/>
              <a:t>;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for </a:t>
            </a:r>
            <a:r>
              <a:rPr lang="pt-BR" dirty="0"/>
              <a:t>(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2; </a:t>
            </a:r>
            <a:r>
              <a:rPr lang="pt-BR" dirty="0" err="1"/>
              <a:t>i</a:t>
            </a:r>
            <a:r>
              <a:rPr lang="pt-BR" dirty="0"/>
              <a:t>++) {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a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 = </a:t>
            </a:r>
            <a:r>
              <a:rPr lang="pt-BR" dirty="0" err="1"/>
              <a:t>temp</a:t>
            </a:r>
            <a:r>
              <a:rPr lang="pt-BR" dirty="0"/>
              <a:t>;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5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Code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i</a:t>
            </a:r>
            <a:r>
              <a:rPr lang="en-US" sz="3600" dirty="0" smtClean="0"/>
              <a:t> = 1;</a:t>
            </a:r>
            <a:br>
              <a:rPr lang="en-US" sz="3600" dirty="0" smtClean="0"/>
            </a:br>
            <a:r>
              <a:rPr lang="en-US" sz="3600" dirty="0" smtClean="0"/>
              <a:t>if (</a:t>
            </a:r>
            <a:r>
              <a:rPr lang="en-US" sz="3600" dirty="0" err="1" smtClean="0"/>
              <a:t>i</a:t>
            </a:r>
            <a:r>
              <a:rPr lang="en-US" sz="3600" dirty="0" smtClean="0"/>
              <a:t> == 0) {</a:t>
            </a:r>
            <a:br>
              <a:rPr lang="en-US" sz="3600" dirty="0" smtClean="0"/>
            </a:br>
            <a:r>
              <a:rPr lang="en-US" sz="3600" dirty="0" smtClean="0"/>
              <a:t>	</a:t>
            </a:r>
            <a:r>
              <a:rPr lang="en-US" sz="3600" dirty="0" err="1" smtClean="0"/>
              <a:t>do_things</a:t>
            </a:r>
            <a:r>
              <a:rPr lang="en-US" sz="3600" dirty="0" smtClean="0"/>
              <a:t>;</a:t>
            </a:r>
            <a:br>
              <a:rPr lang="en-US" sz="3600" dirty="0" smtClean="0"/>
            </a:br>
            <a:r>
              <a:rPr lang="en-US" sz="3600" dirty="0" smtClean="0"/>
              <a:t>}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 = 1;</a:t>
            </a:r>
          </a:p>
        </p:txBody>
      </p:sp>
      <p:sp>
        <p:nvSpPr>
          <p:cNvPr id="4" name="Down Arrow 3"/>
          <p:cNvSpPr/>
          <p:nvPr/>
        </p:nvSpPr>
        <p:spPr>
          <a:xfrm>
            <a:off x="1460500" y="3860800"/>
            <a:ext cx="787400" cy="1066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 Complement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 all bits </a:t>
            </a:r>
            <a:endParaRPr lang="en-US" dirty="0"/>
          </a:p>
        </p:txBody>
      </p:sp>
      <p:pic>
        <p:nvPicPr>
          <p:cNvPr id="5" name="Picture 4" descr="Screen Shot 2017-02-20 at 2.08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50" y="2911451"/>
            <a:ext cx="62103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2s Compliment </a:t>
            </a:r>
            <a:endParaRPr lang="en-US" dirty="0"/>
          </a:p>
        </p:txBody>
      </p:sp>
      <p:pic>
        <p:nvPicPr>
          <p:cNvPr id="5" name="Picture 4" descr="Screen Shot 2017-02-20 at 2.0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7" y="1709488"/>
            <a:ext cx="8028108" cy="48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5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22329"/>
            <a:ext cx="812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Numbering System</a:t>
            </a:r>
          </a:p>
          <a:p>
            <a:pPr lvl="1"/>
            <a:r>
              <a:rPr lang="en-US" dirty="0" smtClean="0"/>
              <a:t>1,2,3,4,5,6,7,8,9,A,B,C,D,E,F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Conversion of binary digits to Hex </a:t>
            </a:r>
          </a:p>
          <a:p>
            <a:r>
              <a:rPr lang="en-US" dirty="0" smtClean="0"/>
              <a:t>Binary: 1100 1111 </a:t>
            </a:r>
            <a:br>
              <a:rPr lang="en-US" dirty="0" smtClean="0"/>
            </a:br>
            <a:r>
              <a:rPr lang="en-US" dirty="0" smtClean="0"/>
              <a:t>    Hex: 0xCF</a:t>
            </a:r>
          </a:p>
          <a:p>
            <a:pPr lvl="1"/>
            <a:r>
              <a:rPr lang="en-US" dirty="0" smtClean="0"/>
              <a:t>Conversion nibble by nibble </a:t>
            </a:r>
          </a:p>
          <a:p>
            <a:r>
              <a:rPr lang="en-US" dirty="0"/>
              <a:t>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 and Not Gates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4" y="2459719"/>
            <a:ext cx="8758548" cy="33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7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Gate</a:t>
            </a:r>
            <a:endParaRPr lang="en-US" dirty="0"/>
          </a:p>
        </p:txBody>
      </p:sp>
      <p:pic>
        <p:nvPicPr>
          <p:cNvPr id="6" name="Picture 5" descr="Screen Shot 2017-02-20 at 2.0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3" y="2672613"/>
            <a:ext cx="8640099" cy="30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Common Language for executable formats</a:t>
            </a:r>
          </a:p>
          <a:p>
            <a:r>
              <a:rPr lang="en-US" sz="4400" dirty="0" smtClean="0"/>
              <a:t>Primarily used in operating system development</a:t>
            </a:r>
          </a:p>
          <a:p>
            <a:r>
              <a:rPr lang="en-US" sz="4400" dirty="0" smtClean="0"/>
              <a:t>Below is my intro to C in ~20 minutes 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1150200"/>
      </p:ext>
    </p:extLst>
  </p:cSld>
  <p:clrMapOvr>
    <a:masterClrMapping/>
  </p:clrMapOvr>
</p:sld>
</file>

<file path=ppt/theme/theme1.xml><?xml version="1.0" encoding="utf-8"?>
<a:theme xmlns:a="http://schemas.openxmlformats.org/drawingml/2006/main" name="Secuir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Secuirty.thmx</Template>
  <TotalTime>0</TotalTime>
  <Words>330</Words>
  <Application>Microsoft Macintosh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Secuirty</vt:lpstr>
      <vt:lpstr>RE1 – Binary to C</vt:lpstr>
      <vt:lpstr>Topics Covered</vt:lpstr>
      <vt:lpstr>1s Complement </vt:lpstr>
      <vt:lpstr>2s Compliment </vt:lpstr>
      <vt:lpstr>Truth Tables:</vt:lpstr>
      <vt:lpstr>Hex</vt:lpstr>
      <vt:lpstr>And, Or and Not Gates</vt:lpstr>
      <vt:lpstr>XOR Gate</vt:lpstr>
      <vt:lpstr>C Programming</vt:lpstr>
      <vt:lpstr>printf</vt:lpstr>
      <vt:lpstr>PowerPoint Presentation</vt:lpstr>
      <vt:lpstr>If statements</vt:lpstr>
      <vt:lpstr>Looping structures </vt:lpstr>
      <vt:lpstr>Command Line Input</vt:lpstr>
      <vt:lpstr>Strings</vt:lpstr>
      <vt:lpstr>C Programming Demos</vt:lpstr>
      <vt:lpstr>Compiler Optimizations </vt:lpstr>
      <vt:lpstr>Inlining </vt:lpstr>
      <vt:lpstr>Loop Unrolling</vt:lpstr>
      <vt:lpstr>Loop Invariant </vt:lpstr>
      <vt:lpstr>Dead Code elimination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Doege</dc:creator>
  <cp:lastModifiedBy/>
  <cp:revision>1</cp:revision>
  <dcterms:created xsi:type="dcterms:W3CDTF">2017-02-20T19:33:34Z</dcterms:created>
  <dcterms:modified xsi:type="dcterms:W3CDTF">2017-02-22T18:39:05Z</dcterms:modified>
</cp:coreProperties>
</file>