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5" r:id="rId3"/>
    <p:sldId id="257" r:id="rId4"/>
    <p:sldId id="267" r:id="rId5"/>
    <p:sldId id="258" r:id="rId6"/>
    <p:sldId id="259" r:id="rId7"/>
    <p:sldId id="261" r:id="rId8"/>
    <p:sldId id="260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5600" y="4495800"/>
            <a:ext cx="5867400" cy="762000"/>
          </a:xfrm>
        </p:spPr>
        <p:txBody>
          <a:bodyPr>
            <a:noAutofit/>
          </a:bodyPr>
          <a:lstStyle>
            <a:lvl1pPr algn="ctr">
              <a:defRPr sz="4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000" y="5257800"/>
            <a:ext cx="4827608" cy="381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00" y="4949825"/>
            <a:ext cx="6400800" cy="688975"/>
          </a:xfrm>
        </p:spPr>
        <p:txBody>
          <a:bodyPr anchor="t"/>
          <a:lstStyle>
            <a:lvl1pPr algn="ctr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900" y="4495800"/>
            <a:ext cx="6400800" cy="44450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13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121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13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121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Reversing Syllabus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Christopher Doege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Expectations </a:t>
            </a:r>
            <a:r>
              <a:rPr lang="en-US" dirty="0" err="1" smtClean="0"/>
              <a:t>Cont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work on reversing projects at home</a:t>
            </a:r>
          </a:p>
          <a:p>
            <a:pPr lvl="1"/>
            <a:r>
              <a:rPr lang="en-US" dirty="0" smtClean="0"/>
              <a:t>Will give programs and tasks out every so often </a:t>
            </a:r>
          </a:p>
          <a:p>
            <a:pPr lvl="1"/>
            <a:r>
              <a:rPr lang="en-US" dirty="0" smtClean="0"/>
              <a:t>These will act as “homework” per se</a:t>
            </a:r>
          </a:p>
          <a:p>
            <a:pPr lvl="1"/>
            <a:r>
              <a:rPr lang="en-US" dirty="0" smtClean="0"/>
              <a:t>Solutions will be posted a week after a binary has been released </a:t>
            </a:r>
          </a:p>
          <a:p>
            <a:pPr lvl="1"/>
            <a:r>
              <a:rPr lang="en-US" dirty="0" smtClean="0"/>
              <a:t>Will distribute these over slack </a:t>
            </a:r>
          </a:p>
          <a:p>
            <a:r>
              <a:rPr lang="en-US" dirty="0" smtClean="0"/>
              <a:t>Some proficiency with math</a:t>
            </a:r>
          </a:p>
          <a:p>
            <a:pPr lvl="1"/>
            <a:r>
              <a:rPr lang="en-US" dirty="0" smtClean="0"/>
              <a:t>Calculations by power of 2 and 16</a:t>
            </a:r>
          </a:p>
          <a:p>
            <a:pPr lvl="1"/>
            <a:r>
              <a:rPr lang="en-US" dirty="0" smtClean="0"/>
              <a:t>Ability to learn various mathematics related cryptography topics </a:t>
            </a:r>
          </a:p>
        </p:txBody>
      </p:sp>
    </p:spTree>
    <p:extLst>
      <p:ext uri="{BB962C8B-B14F-4D97-AF65-F5344CB8AC3E}">
        <p14:creationId xmlns:p14="http://schemas.microsoft.com/office/powerpoint/2010/main" val="177883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Fun</a:t>
            </a:r>
          </a:p>
          <a:p>
            <a:pPr lvl="1"/>
            <a:r>
              <a:rPr lang="en-US" dirty="0" smtClean="0"/>
              <a:t>Small puzzles that build upon knowledge of several areas</a:t>
            </a:r>
          </a:p>
          <a:p>
            <a:r>
              <a:rPr lang="en-US" dirty="0" smtClean="0"/>
              <a:t>Useful for debugging applications</a:t>
            </a:r>
          </a:p>
          <a:p>
            <a:pPr lvl="1"/>
            <a:r>
              <a:rPr lang="en-US" dirty="0" smtClean="0"/>
              <a:t>Gives you an understanding of how things are being interpreted and how to figure out pesky </a:t>
            </a:r>
            <a:r>
              <a:rPr lang="en-US" dirty="0" err="1" smtClean="0"/>
              <a:t>segfaults</a:t>
            </a:r>
            <a:r>
              <a:rPr lang="en-US" dirty="0" smtClean="0"/>
              <a:t> /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Figuring out how something was developed</a:t>
            </a:r>
          </a:p>
          <a:p>
            <a:pPr lvl="1"/>
            <a:r>
              <a:rPr lang="en-US" dirty="0" smtClean="0"/>
              <a:t>Great to learn from others and figure out how things work</a:t>
            </a:r>
          </a:p>
          <a:p>
            <a:r>
              <a:rPr lang="en-US" dirty="0" smtClean="0"/>
              <a:t>Gives access to exploitation</a:t>
            </a:r>
          </a:p>
          <a:p>
            <a:pPr lvl="1"/>
            <a:r>
              <a:rPr lang="en-US" dirty="0" smtClean="0"/>
              <a:t>Need some understanding of how things work to try and break them</a:t>
            </a:r>
          </a:p>
          <a:p>
            <a:r>
              <a:rPr lang="en-US" dirty="0" smtClean="0"/>
              <a:t>Pay ranges</a:t>
            </a:r>
          </a:p>
          <a:p>
            <a:pPr lvl="1"/>
            <a:r>
              <a:rPr lang="en-US" dirty="0" smtClean="0"/>
              <a:t>Relatively high pay for a rewarding and fun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2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Topics: Intro / Lower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Basic Understanding and needed for logic gates</a:t>
            </a:r>
          </a:p>
          <a:p>
            <a:pPr lvl="1"/>
            <a:r>
              <a:rPr lang="en-US" dirty="0" smtClean="0"/>
              <a:t>Helpful for an understanding of how CPUs work</a:t>
            </a:r>
          </a:p>
          <a:p>
            <a:pPr lvl="1"/>
            <a:r>
              <a:rPr lang="en-US" dirty="0" smtClean="0"/>
              <a:t>Topics:</a:t>
            </a:r>
          </a:p>
          <a:p>
            <a:pPr lvl="2"/>
            <a:r>
              <a:rPr lang="en-US" dirty="0" smtClean="0"/>
              <a:t>Binary arithmetic </a:t>
            </a:r>
          </a:p>
          <a:p>
            <a:pPr lvl="2"/>
            <a:r>
              <a:rPr lang="en-US" dirty="0" smtClean="0"/>
              <a:t>OR, AND, XOR Truth tables </a:t>
            </a:r>
          </a:p>
          <a:p>
            <a:pPr lvl="2"/>
            <a:r>
              <a:rPr lang="en-US" dirty="0" smtClean="0"/>
              <a:t>1 and 2s compliment </a:t>
            </a:r>
          </a:p>
          <a:p>
            <a:pPr lvl="2"/>
            <a:r>
              <a:rPr lang="en-US" dirty="0" err="1" smtClean="0"/>
              <a:t>Endianess</a:t>
            </a:r>
            <a:endParaRPr lang="en-US" dirty="0" smtClean="0"/>
          </a:p>
          <a:p>
            <a:r>
              <a:rPr lang="en-US" dirty="0" smtClean="0"/>
              <a:t>Hex</a:t>
            </a:r>
          </a:p>
          <a:p>
            <a:pPr lvl="1"/>
            <a:r>
              <a:rPr lang="en-US" dirty="0" smtClean="0"/>
              <a:t>Necessary for Reversing and loading values into memory</a:t>
            </a:r>
          </a:p>
          <a:p>
            <a:pPr lvl="1"/>
            <a:r>
              <a:rPr lang="en-US" dirty="0" smtClean="0"/>
              <a:t>No need to memorize, but ASCII may be useful</a:t>
            </a:r>
          </a:p>
          <a:p>
            <a:r>
              <a:rPr lang="en-US" dirty="0" smtClean="0"/>
              <a:t>Octal</a:t>
            </a:r>
          </a:p>
          <a:p>
            <a:pPr lvl="1"/>
            <a:r>
              <a:rPr lang="en-US" dirty="0" smtClean="0"/>
              <a:t>For fun and file permissions </a:t>
            </a:r>
          </a:p>
          <a:p>
            <a:r>
              <a:rPr lang="en-US" dirty="0" smtClean="0"/>
              <a:t>Logic Gates</a:t>
            </a:r>
          </a:p>
          <a:p>
            <a:pPr lvl="1"/>
            <a:r>
              <a:rPr lang="en-US" dirty="0" smtClean="0"/>
              <a:t>Understanding of ASM flags and how things work at a CPU level</a:t>
            </a:r>
          </a:p>
        </p:txBody>
      </p:sp>
    </p:spTree>
    <p:extLst>
      <p:ext uri="{BB962C8B-B14F-4D97-AF65-F5344CB8AC3E}">
        <p14:creationId xmlns:p14="http://schemas.microsoft.com/office/powerpoint/2010/main" val="216843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 Topics: Intro / Lower </a:t>
            </a:r>
            <a:r>
              <a:rPr lang="en-US" dirty="0" smtClean="0"/>
              <a:t>Level </a:t>
            </a:r>
            <a:r>
              <a:rPr lang="en-US" dirty="0" err="1" smtClean="0"/>
              <a:t>Cont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 / Basic Math</a:t>
            </a:r>
          </a:p>
          <a:p>
            <a:pPr lvl="1"/>
            <a:r>
              <a:rPr lang="en-US" dirty="0" smtClean="0"/>
              <a:t>Useful for reversing encoded / encrypted mediums</a:t>
            </a:r>
          </a:p>
          <a:p>
            <a:pPr lvl="1"/>
            <a:r>
              <a:rPr lang="en-US" dirty="0" smtClean="0"/>
              <a:t>Will cover</a:t>
            </a:r>
          </a:p>
          <a:p>
            <a:pPr lvl="2"/>
            <a:r>
              <a:rPr lang="en-US" dirty="0" smtClean="0"/>
              <a:t>ROT / Caesar </a:t>
            </a:r>
          </a:p>
          <a:p>
            <a:pPr lvl="2"/>
            <a:r>
              <a:rPr lang="en-US" dirty="0" smtClean="0"/>
              <a:t>XOR  </a:t>
            </a:r>
          </a:p>
          <a:p>
            <a:r>
              <a:rPr lang="en-US" dirty="0" smtClean="0"/>
              <a:t>C </a:t>
            </a:r>
            <a:r>
              <a:rPr lang="en-US" dirty="0"/>
              <a:t>/ Sys Calls</a:t>
            </a:r>
          </a:p>
          <a:p>
            <a:pPr lvl="1"/>
            <a:r>
              <a:rPr lang="en-US" dirty="0"/>
              <a:t>Needed as an intermediate before learning ASM</a:t>
            </a:r>
          </a:p>
          <a:p>
            <a:r>
              <a:rPr lang="en-US" dirty="0"/>
              <a:t>Python Programming</a:t>
            </a:r>
          </a:p>
          <a:p>
            <a:pPr lvl="1"/>
            <a:r>
              <a:rPr lang="en-US" dirty="0"/>
              <a:t>Useful for automating reversing &amp; exploitation </a:t>
            </a:r>
          </a:p>
          <a:p>
            <a:pPr lvl="1"/>
            <a:r>
              <a:rPr lang="en-US" dirty="0"/>
              <a:t>Will write useful tools for reversing / finding anomalies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8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 Topics: Intermediate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Intel &amp; AT&amp;T X86 ASM</a:t>
            </a:r>
          </a:p>
          <a:p>
            <a:pPr lvl="1"/>
            <a:r>
              <a:rPr lang="en-US" dirty="0" smtClean="0"/>
              <a:t>Necessary for 32 bit Reverse Engineering</a:t>
            </a:r>
          </a:p>
          <a:p>
            <a:pPr lvl="1"/>
            <a:r>
              <a:rPr lang="en-US" dirty="0" smtClean="0"/>
              <a:t>Most common for reversing CTF challenges</a:t>
            </a:r>
          </a:p>
          <a:p>
            <a:r>
              <a:rPr lang="en-US" dirty="0" smtClean="0"/>
              <a:t>Intel &amp; AT&amp;T X64 ASM</a:t>
            </a:r>
          </a:p>
          <a:p>
            <a:pPr lvl="1"/>
            <a:r>
              <a:rPr lang="en-US" dirty="0" smtClean="0"/>
              <a:t>Necessary for 64 bit </a:t>
            </a:r>
            <a:r>
              <a:rPr lang="en-US" dirty="0"/>
              <a:t>R</a:t>
            </a:r>
            <a:r>
              <a:rPr lang="en-US" dirty="0" smtClean="0"/>
              <a:t>everse Engineering</a:t>
            </a:r>
          </a:p>
          <a:p>
            <a:pPr lvl="1"/>
            <a:r>
              <a:rPr lang="en-US" dirty="0" smtClean="0"/>
              <a:t>Quite a few interesting differences </a:t>
            </a:r>
          </a:p>
          <a:p>
            <a:r>
              <a:rPr lang="en-US" dirty="0" smtClean="0"/>
              <a:t>Brief Demos with ARM, PPC and MIPS</a:t>
            </a:r>
          </a:p>
          <a:p>
            <a:pPr lvl="1"/>
            <a:r>
              <a:rPr lang="en-US" dirty="0" smtClean="0"/>
              <a:t>Mostly for fun</a:t>
            </a:r>
          </a:p>
          <a:p>
            <a:pPr lvl="1"/>
            <a:r>
              <a:rPr lang="en-US" dirty="0" smtClean="0"/>
              <a:t>Go over different devices which use other Instruction sets and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6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and AT&amp;T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Syntax</a:t>
            </a:r>
          </a:p>
          <a:p>
            <a:pPr lvl="1"/>
            <a:r>
              <a:rPr lang="en-US" dirty="0"/>
              <a:t>Windows </a:t>
            </a:r>
            <a:r>
              <a:rPr lang="en-US" dirty="0" smtClean="0"/>
              <a:t>Machines</a:t>
            </a:r>
          </a:p>
          <a:p>
            <a:pPr lvl="1"/>
            <a:r>
              <a:rPr lang="en-US" dirty="0" smtClean="0"/>
              <a:t>Format: instruction   source, destination</a:t>
            </a:r>
            <a:br>
              <a:rPr lang="en-US" dirty="0" smtClean="0"/>
            </a:br>
            <a:r>
              <a:rPr lang="en-US" dirty="0" smtClean="0"/>
              <a:t>				From 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To</a:t>
            </a:r>
          </a:p>
          <a:p>
            <a:pPr lvl="1"/>
            <a:r>
              <a:rPr lang="en-US" dirty="0" smtClean="0"/>
              <a:t>Byte size depends upon registers (</a:t>
            </a:r>
            <a:r>
              <a:rPr lang="en-US" dirty="0" err="1" smtClean="0"/>
              <a:t>ambigious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AT&amp;T Syntax</a:t>
            </a:r>
          </a:p>
          <a:p>
            <a:pPr lvl="1"/>
            <a:r>
              <a:rPr lang="en-US" dirty="0"/>
              <a:t>Linux </a:t>
            </a:r>
            <a:r>
              <a:rPr lang="en-US" dirty="0" smtClean="0"/>
              <a:t>Machines</a:t>
            </a:r>
          </a:p>
          <a:p>
            <a:pPr lvl="1"/>
            <a:r>
              <a:rPr lang="en-US" dirty="0" smtClean="0"/>
              <a:t>Format: </a:t>
            </a:r>
            <a:r>
              <a:rPr lang="en-US" dirty="0" err="1" smtClean="0"/>
              <a:t>Instr</a:t>
            </a:r>
            <a:r>
              <a:rPr lang="en-US" dirty="0" smtClean="0"/>
              <a:t>   </a:t>
            </a:r>
            <a:r>
              <a:rPr lang="en-US" dirty="0" err="1" smtClean="0"/>
              <a:t>dest</a:t>
            </a:r>
            <a:r>
              <a:rPr lang="en-US" dirty="0" smtClean="0"/>
              <a:t>, source</a:t>
            </a:r>
            <a:br>
              <a:rPr lang="en-US" dirty="0" smtClean="0"/>
            </a:br>
            <a:r>
              <a:rPr lang="en-US" dirty="0" smtClean="0"/>
              <a:t>			To  </a:t>
            </a:r>
            <a:r>
              <a:rPr lang="en-US" dirty="0" smtClean="0">
                <a:sym typeface="Wingdings"/>
              </a:rPr>
              <a:t>  From</a:t>
            </a:r>
          </a:p>
          <a:p>
            <a:pPr lvl="1"/>
            <a:r>
              <a:rPr lang="en-US" dirty="0" smtClean="0"/>
              <a:t>Dictates byte size on each instruction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2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Topics: Intermediate </a:t>
            </a:r>
            <a:r>
              <a:rPr lang="en-US" dirty="0" err="1" smtClean="0"/>
              <a:t>Cont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Footprint and image analysis</a:t>
            </a:r>
          </a:p>
          <a:p>
            <a:pPr lvl="1"/>
            <a:r>
              <a:rPr lang="en-US" dirty="0" smtClean="0"/>
              <a:t>Find changed files on the system</a:t>
            </a:r>
          </a:p>
          <a:p>
            <a:r>
              <a:rPr lang="en-US" dirty="0" err="1" smtClean="0"/>
              <a:t>Wireshark</a:t>
            </a:r>
            <a:endParaRPr lang="en-US" dirty="0"/>
          </a:p>
          <a:p>
            <a:pPr lvl="1"/>
            <a:r>
              <a:rPr lang="en-US" dirty="0" smtClean="0"/>
              <a:t>Network analysis for anomalies and to track data</a:t>
            </a:r>
          </a:p>
          <a:p>
            <a:r>
              <a:rPr lang="en-US" dirty="0" err="1" smtClean="0"/>
              <a:t>Strace</a:t>
            </a:r>
            <a:r>
              <a:rPr lang="en-US" dirty="0" smtClean="0"/>
              <a:t> / </a:t>
            </a:r>
            <a:r>
              <a:rPr lang="en-US" dirty="0" err="1" smtClean="0"/>
              <a:t>Ltrace</a:t>
            </a:r>
            <a:endParaRPr lang="en-US" dirty="0" smtClean="0"/>
          </a:p>
          <a:p>
            <a:pPr lvl="1"/>
            <a:r>
              <a:rPr lang="en-US" dirty="0" err="1" smtClean="0"/>
              <a:t>Syscall</a:t>
            </a:r>
            <a:r>
              <a:rPr lang="en-US" dirty="0" smtClean="0"/>
              <a:t> Trace</a:t>
            </a:r>
          </a:p>
          <a:p>
            <a:pPr lvl="2"/>
            <a:r>
              <a:rPr lang="en-US" dirty="0" smtClean="0"/>
              <a:t>Allows for an analysis of </a:t>
            </a:r>
            <a:r>
              <a:rPr lang="en-US" dirty="0" err="1" smtClean="0"/>
              <a:t>syscalls</a:t>
            </a:r>
            <a:endParaRPr lang="en-US" dirty="0"/>
          </a:p>
          <a:p>
            <a:pPr lvl="2"/>
            <a:r>
              <a:rPr lang="en-US" dirty="0" smtClean="0"/>
              <a:t>Easy to detect </a:t>
            </a:r>
            <a:r>
              <a:rPr lang="en-US" dirty="0" err="1" smtClean="0"/>
              <a:t>strcmp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Library Trace</a:t>
            </a:r>
          </a:p>
          <a:p>
            <a:pPr lvl="2"/>
            <a:r>
              <a:rPr lang="en-US" dirty="0" smtClean="0"/>
              <a:t>Brief analysis of libraries utilized</a:t>
            </a:r>
          </a:p>
          <a:p>
            <a:pPr lvl="2"/>
            <a:r>
              <a:rPr lang="en-US" dirty="0" smtClean="0"/>
              <a:t>May be useful for exploitation / reversing </a:t>
            </a:r>
          </a:p>
          <a:p>
            <a:r>
              <a:rPr lang="en-US" dirty="0" smtClean="0"/>
              <a:t>GDB</a:t>
            </a:r>
          </a:p>
          <a:p>
            <a:pPr lvl="1"/>
            <a:r>
              <a:rPr lang="en-US" dirty="0" smtClean="0"/>
              <a:t>GNU Debugger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1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Topics: </a:t>
            </a:r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Disassemblers</a:t>
            </a:r>
          </a:p>
          <a:p>
            <a:pPr lvl="1"/>
            <a:r>
              <a:rPr lang="en-US" dirty="0" err="1" smtClean="0"/>
              <a:t>Objdump</a:t>
            </a:r>
            <a:endParaRPr lang="en-US" dirty="0" smtClean="0"/>
          </a:p>
          <a:p>
            <a:pPr lvl="1"/>
            <a:r>
              <a:rPr lang="en-US" dirty="0" smtClean="0"/>
              <a:t>Ida – Static and dynamic (Windows) analysis</a:t>
            </a:r>
          </a:p>
          <a:p>
            <a:pPr lvl="1"/>
            <a:r>
              <a:rPr lang="en-US" dirty="0" smtClean="0"/>
              <a:t>Binary Ninja – Static Analysis (Better flow diagrams)</a:t>
            </a:r>
          </a:p>
          <a:p>
            <a:pPr lvl="1"/>
            <a:r>
              <a:rPr lang="en-US" dirty="0" err="1" smtClean="0"/>
              <a:t>WinDBG</a:t>
            </a:r>
            <a:r>
              <a:rPr lang="en-US" dirty="0" smtClean="0"/>
              <a:t> -- Static and dynamic (Windows) Analysis</a:t>
            </a:r>
          </a:p>
          <a:p>
            <a:pPr lvl="1"/>
            <a:r>
              <a:rPr lang="en-US" dirty="0" err="1" smtClean="0"/>
              <a:t>OllyDBG</a:t>
            </a:r>
            <a:r>
              <a:rPr lang="en-US" dirty="0" smtClean="0"/>
              <a:t> -- </a:t>
            </a:r>
            <a:r>
              <a:rPr lang="en-US" dirty="0"/>
              <a:t>Static and dynamic (Windows) </a:t>
            </a:r>
            <a:r>
              <a:rPr lang="en-US" dirty="0" err="1"/>
              <a:t>Analysi</a:t>
            </a:r>
            <a:endParaRPr lang="en-US" dirty="0" smtClean="0"/>
          </a:p>
          <a:p>
            <a:r>
              <a:rPr lang="en-US" dirty="0" smtClean="0"/>
              <a:t>PEDA</a:t>
            </a:r>
          </a:p>
          <a:p>
            <a:pPr lvl="1"/>
            <a:r>
              <a:rPr lang="en-US" dirty="0"/>
              <a:t>Python Exploit Development Assistance for </a:t>
            </a:r>
            <a:r>
              <a:rPr lang="en-US" dirty="0" smtClean="0"/>
              <a:t>GDB</a:t>
            </a:r>
          </a:p>
          <a:p>
            <a:pPr lvl="1"/>
            <a:r>
              <a:rPr lang="en-US" dirty="0" smtClean="0"/>
              <a:t>Great for dynamic analysis and snapshots of memory</a:t>
            </a:r>
          </a:p>
          <a:p>
            <a:r>
              <a:rPr lang="en-US" dirty="0" err="1" smtClean="0"/>
              <a:t>Pwntools</a:t>
            </a:r>
            <a:r>
              <a:rPr lang="en-US" dirty="0" smtClean="0"/>
              <a:t> / </a:t>
            </a:r>
            <a:r>
              <a:rPr lang="en-US" dirty="0" err="1" smtClean="0"/>
              <a:t>Pwnlib</a:t>
            </a:r>
            <a:endParaRPr lang="en-US" dirty="0" smtClean="0"/>
          </a:p>
          <a:p>
            <a:pPr lvl="1"/>
            <a:r>
              <a:rPr lang="en-US" dirty="0" smtClean="0"/>
              <a:t>Great for automation of reversing and exploitation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3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Expectations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Access to a computer</a:t>
            </a:r>
          </a:p>
          <a:p>
            <a:pPr lvl="1"/>
            <a:r>
              <a:rPr lang="en-US" dirty="0" smtClean="0"/>
              <a:t>For obvious reasons </a:t>
            </a:r>
          </a:p>
          <a:p>
            <a:r>
              <a:rPr lang="en-US" dirty="0" err="1" smtClean="0"/>
              <a:t>VMWare</a:t>
            </a:r>
            <a:r>
              <a:rPr lang="en-US" dirty="0" smtClean="0"/>
              <a:t> experience or ability to learn</a:t>
            </a:r>
          </a:p>
          <a:p>
            <a:pPr lvl="1"/>
            <a:r>
              <a:rPr lang="en-US" dirty="0" smtClean="0"/>
              <a:t>Access to a Linux &amp; Windows VM</a:t>
            </a:r>
          </a:p>
          <a:p>
            <a:pPr lvl="1"/>
            <a:r>
              <a:rPr lang="en-US" dirty="0" smtClean="0"/>
              <a:t>Some agents may be malicious in nature</a:t>
            </a:r>
          </a:p>
          <a:p>
            <a:pPr lvl="2"/>
            <a:r>
              <a:rPr lang="en-US" dirty="0" smtClean="0"/>
              <a:t>I don’t want you to run these on your live machines</a:t>
            </a:r>
          </a:p>
          <a:p>
            <a:r>
              <a:rPr lang="en-US" dirty="0" smtClean="0"/>
              <a:t>Basic Linux CLI experience or ability to learn</a:t>
            </a:r>
          </a:p>
          <a:p>
            <a:pPr lvl="1"/>
            <a:r>
              <a:rPr lang="en-US" dirty="0"/>
              <a:t>Running applications from terminal</a:t>
            </a:r>
          </a:p>
          <a:p>
            <a:pPr lvl="1"/>
            <a:r>
              <a:rPr lang="en-US" dirty="0"/>
              <a:t>Installing from source if </a:t>
            </a:r>
            <a:r>
              <a:rPr lang="en-US" dirty="0" smtClean="0"/>
              <a:t>needed</a:t>
            </a:r>
          </a:p>
          <a:p>
            <a:r>
              <a:rPr lang="en-US" dirty="0" smtClean="0"/>
              <a:t>Access to Slack</a:t>
            </a:r>
          </a:p>
          <a:p>
            <a:pPr lvl="1"/>
            <a:r>
              <a:rPr lang="en-US" dirty="0" smtClean="0"/>
              <a:t>Private Slack channel will be created</a:t>
            </a:r>
          </a:p>
          <a:p>
            <a:pPr lvl="1"/>
            <a:r>
              <a:rPr lang="en-US" dirty="0" smtClean="0"/>
              <a:t>Utilized for share of information (HW assignments) and sharing of resources / help / info / etc. </a:t>
            </a:r>
          </a:p>
        </p:txBody>
      </p:sp>
    </p:spTree>
    <p:extLst>
      <p:ext uri="{BB962C8B-B14F-4D97-AF65-F5344CB8AC3E}">
        <p14:creationId xmlns:p14="http://schemas.microsoft.com/office/powerpoint/2010/main" val="475574342"/>
      </p:ext>
    </p:extLst>
  </p:cSld>
  <p:clrMapOvr>
    <a:masterClrMapping/>
  </p:clrMapOvr>
</p:sld>
</file>

<file path=ppt/theme/theme1.xml><?xml version="1.0" encoding="utf-8"?>
<a:theme xmlns:a="http://schemas.openxmlformats.org/drawingml/2006/main" name="Secuir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Secuirty.thmx</Template>
  <TotalTime>0</TotalTime>
  <Words>579</Words>
  <Application>Microsoft Macintosh PowerPoint</Application>
  <PresentationFormat>On-screen Show (4:3)</PresentationFormat>
  <Paragraphs>107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Secuirty</vt:lpstr>
      <vt:lpstr>Reversing Syllabus</vt:lpstr>
      <vt:lpstr>Why is this useful?</vt:lpstr>
      <vt:lpstr>RE Topics: Intro / Lower Level</vt:lpstr>
      <vt:lpstr>RE Topics: Intro / Lower Level Cont…</vt:lpstr>
      <vt:lpstr>RE Topics: Intermediate </vt:lpstr>
      <vt:lpstr>Intel and AT&amp;T</vt:lpstr>
      <vt:lpstr>RE Topics: Intermediate Cont…</vt:lpstr>
      <vt:lpstr>RE Topics: Advanced</vt:lpstr>
      <vt:lpstr>RE Expectations </vt:lpstr>
      <vt:lpstr>RE Expectations Cont…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Doege</dc:creator>
  <cp:lastModifiedBy/>
  <cp:revision>1</cp:revision>
  <dcterms:created xsi:type="dcterms:W3CDTF">2017-02-13T09:57:23Z</dcterms:created>
  <dcterms:modified xsi:type="dcterms:W3CDTF">2017-02-13T20:40:23Z</dcterms:modified>
</cp:coreProperties>
</file>