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ECBF-D00E-4B45-BD62-EFECE0568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8B149-62D8-41B8-9382-82F7B834B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A940A-7825-4B0F-B53D-64F88EEF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28396-FDD5-4532-B645-C88B11D3C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B0E11-99F8-403A-A683-92C32B59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9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477D-3AFA-44A2-A452-D2557777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62CB9-A9A4-45A8-BFB3-DA3A948B8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0FC8D-942B-4028-AFF9-4D948F37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F1A0B-2189-41BD-BC16-2AA26512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EDD33-8CF9-4D59-88B9-1D92E53FE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0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AE496A-34FF-4D9B-BA41-94DA8C6CB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76AB5-0DB1-409F-BB4D-9C417C690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4975C-D7E4-4DF8-8EA9-4B7C27AD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7DDEA-E616-4FF7-A48E-64CBD22A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2C927-9778-478E-97C4-C055E231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A24A-7C4C-4D94-8409-DE9175D0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5876E-ADF8-489F-8497-B50B0315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9DF85-B568-4924-92E7-137073B1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2AE37-A16E-464C-A66D-12213176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A2E31-8ACD-4747-85E8-8001D729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3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AA10-CA6A-470F-A6B2-011B5821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9022F-314F-4912-B0F0-DCD5F0149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50601-9DA8-4585-9E55-9BFF5CDE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9D798-0D0E-4A5D-9D91-D6777A2A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08647-49F2-4436-9227-A92EE237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11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A0F3-63A4-4A4F-A6BA-A9C2CBC2B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6BDBA-4AEE-4084-9DA9-1F83ACCCF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8D6E6-F4A7-4B45-8922-77292CA59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38834-1DC2-4C5F-9BDD-D4D74E80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85954-8500-4F51-81B2-BF307C2F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2B435-D62F-447F-934D-E9E9C738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1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40B0-F19B-496B-8837-404AC536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0689D-12F1-4F79-9E58-0F11B962B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94DD2-EC95-4928-AE51-6B86FA02A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A0DD46-24E8-4DF6-9625-9E06C6C63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C60F1-FF82-458B-8D6F-6DD0D3989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0B172-5BAF-4970-99B1-7F7D7035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FBEE8B-8173-4256-8471-4FFC706C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07DA0-274F-4AD1-9DFA-A09D3883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46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FD32-F085-4DF3-885A-60A41C9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29AC0-89A3-4528-84B7-A767B9E6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22595-1B66-4A7E-901B-91BF85E2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9D9EF-9D85-4422-8F8E-A4D53141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41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77019-FEE9-4165-976C-BC8B0497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962D4-BF97-4372-BCE5-E5139EB3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C631D-3D5C-42B6-A5D8-E8FF778F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98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25A5-95A0-41E4-8677-A61E6E3CB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B6E60-E5EA-49D4-8689-E2C6E87B7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182E7-04E4-45C4-B592-8C5D1EC1A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4C2F9-38EA-433E-9181-EB6E07BE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2EA4F-74B1-40BF-95D0-35F6DF66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29FCA-E729-42D4-A953-D60C27FD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96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4FAA-22FF-4FBB-94AD-FC1696A45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67CD5-30D2-4327-A261-0BD02103B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C057D-7D65-4538-97EA-9C7EFD588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1549C-3516-4972-8AED-49F97CA1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34E20-7C1C-4C6D-862D-43DDDDA8C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5582F-1FB7-42FB-99C8-D9D342AE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03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4A23F-9390-4D11-BDB4-D3CFE92A8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EBFB8-9341-4569-B3F4-456F55E8E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B8343-B377-4454-B726-E5BC523F6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72122-B410-42BA-9C53-A9A8A5C56614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7606F-795C-49A9-8B8A-5B1F0E84A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2CDA9-CC37-4E94-ACF3-F6936291E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BE8DE-51C4-4AF8-89B9-F051E1AD5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09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629C3EE-7814-43EA-9A37-22896C2B1123}"/>
              </a:ext>
            </a:extLst>
          </p:cNvPr>
          <p:cNvSpPr/>
          <p:nvPr/>
        </p:nvSpPr>
        <p:spPr>
          <a:xfrm>
            <a:off x="2432937" y="666629"/>
            <a:ext cx="4558990" cy="54126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mmprof report a potential performance improvement, or any active/passive false sharing issue?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42F205-2027-415C-BED3-D99099B0AEC8}"/>
              </a:ext>
            </a:extLst>
          </p:cNvPr>
          <p:cNvSpPr txBox="1"/>
          <p:nvPr/>
        </p:nvSpPr>
        <p:spPr>
          <a:xfrm>
            <a:off x="2005445" y="634285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8DF3C5-92F1-41E1-930E-0AAEC16E07F6}"/>
              </a:ext>
            </a:extLst>
          </p:cNvPr>
          <p:cNvSpPr/>
          <p:nvPr/>
        </p:nvSpPr>
        <p:spPr>
          <a:xfrm>
            <a:off x="3188528" y="6195004"/>
            <a:ext cx="2981459" cy="54126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allocator is possibly efficient enough and there is no need to change.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EC314E-1337-472F-9752-BF33823EF2A3}"/>
              </a:ext>
            </a:extLst>
          </p:cNvPr>
          <p:cNvSpPr/>
          <p:nvPr/>
        </p:nvSpPr>
        <p:spPr>
          <a:xfrm>
            <a:off x="2432936" y="1582676"/>
            <a:ext cx="4558990" cy="54126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there any active/passive false sharing issue?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A825557-D084-40CB-90F1-3D535665B1A3}"/>
              </a:ext>
            </a:extLst>
          </p:cNvPr>
          <p:cNvCxnSpPr>
            <a:stCxn id="5" idx="2"/>
            <a:endCxn id="45" idx="0"/>
          </p:cNvCxnSpPr>
          <p:nvPr/>
        </p:nvCxnSpPr>
        <p:spPr>
          <a:xfrm flipH="1">
            <a:off x="4712431" y="1207897"/>
            <a:ext cx="1" cy="37477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F0AF8F8-10B8-4794-B600-8D89C7B2C4B9}"/>
              </a:ext>
            </a:extLst>
          </p:cNvPr>
          <p:cNvSpPr txBox="1"/>
          <p:nvPr/>
        </p:nvSpPr>
        <p:spPr>
          <a:xfrm>
            <a:off x="4712431" y="1207897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01DB78C-B938-420C-A693-2138DDAD1344}"/>
              </a:ext>
            </a:extLst>
          </p:cNvPr>
          <p:cNvCxnSpPr>
            <a:cxnSpLocks/>
          </p:cNvCxnSpPr>
          <p:nvPr/>
        </p:nvCxnSpPr>
        <p:spPr>
          <a:xfrm>
            <a:off x="4712431" y="2130004"/>
            <a:ext cx="1" cy="38084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56C3C07-B204-4792-A458-738A911927C3}"/>
              </a:ext>
            </a:extLst>
          </p:cNvPr>
          <p:cNvSpPr txBox="1"/>
          <p:nvPr/>
        </p:nvSpPr>
        <p:spPr>
          <a:xfrm>
            <a:off x="4712431" y="2136065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3BCB383-E50E-49F7-9394-AE87FBB41BBE}"/>
              </a:ext>
            </a:extLst>
          </p:cNvPr>
          <p:cNvSpPr/>
          <p:nvPr/>
        </p:nvSpPr>
        <p:spPr>
          <a:xfrm>
            <a:off x="7479570" y="1479961"/>
            <a:ext cx="2870619" cy="74669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 the issue until mmprof reports no active/passive false sharing issues on cache-thrash and cache-scratch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43A1DE2-429B-47E6-891D-43CDB4BA1CAB}"/>
              </a:ext>
            </a:extLst>
          </p:cNvPr>
          <p:cNvCxnSpPr>
            <a:stCxn id="45" idx="3"/>
            <a:endCxn id="65" idx="1"/>
          </p:cNvCxnSpPr>
          <p:nvPr/>
        </p:nvCxnSpPr>
        <p:spPr>
          <a:xfrm>
            <a:off x="6991926" y="1853310"/>
            <a:ext cx="48764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3A0649F-4FE6-4229-AF4E-EE0B85691F4C}"/>
              </a:ext>
            </a:extLst>
          </p:cNvPr>
          <p:cNvSpPr txBox="1"/>
          <p:nvPr/>
        </p:nvSpPr>
        <p:spPr>
          <a:xfrm>
            <a:off x="6991924" y="1545533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B761B9C-4735-4223-B3B4-696DFA1648BC}"/>
              </a:ext>
            </a:extLst>
          </p:cNvPr>
          <p:cNvSpPr/>
          <p:nvPr/>
        </p:nvSpPr>
        <p:spPr>
          <a:xfrm>
            <a:off x="2432934" y="2510844"/>
            <a:ext cx="4558990" cy="54126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instruction numbers of allocations/deallocations beyond a reasonable range?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3B36724-58F2-4DCA-8627-C6622034042C}"/>
              </a:ext>
            </a:extLst>
          </p:cNvPr>
          <p:cNvSpPr/>
          <p:nvPr/>
        </p:nvSpPr>
        <p:spPr>
          <a:xfrm>
            <a:off x="7479569" y="2408129"/>
            <a:ext cx="2870619" cy="74669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the implementation to reduce instructions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629CFA7-3F22-492E-AC6B-1DCAAF9BC9FF}"/>
              </a:ext>
            </a:extLst>
          </p:cNvPr>
          <p:cNvCxnSpPr/>
          <p:nvPr/>
        </p:nvCxnSpPr>
        <p:spPr>
          <a:xfrm>
            <a:off x="6991926" y="2805070"/>
            <a:ext cx="48764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508E69B-65DF-443E-BDBD-7656116495DD}"/>
              </a:ext>
            </a:extLst>
          </p:cNvPr>
          <p:cNvSpPr txBox="1"/>
          <p:nvPr/>
        </p:nvSpPr>
        <p:spPr>
          <a:xfrm>
            <a:off x="6991924" y="2497293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8FBACF5-BE99-4872-BEE3-2CE7E0B77BD0}"/>
              </a:ext>
            </a:extLst>
          </p:cNvPr>
          <p:cNvCxnSpPr>
            <a:cxnSpLocks/>
          </p:cNvCxnSpPr>
          <p:nvPr/>
        </p:nvCxnSpPr>
        <p:spPr>
          <a:xfrm flipH="1">
            <a:off x="4695844" y="3052112"/>
            <a:ext cx="1" cy="37477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06DD3E0-A32D-4078-AB82-A96392AD13D9}"/>
              </a:ext>
            </a:extLst>
          </p:cNvPr>
          <p:cNvSpPr txBox="1"/>
          <p:nvPr/>
        </p:nvSpPr>
        <p:spPr>
          <a:xfrm>
            <a:off x="4695844" y="3052112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2315DB6-9CDD-46C0-AF00-5308BB8B0F97}"/>
              </a:ext>
            </a:extLst>
          </p:cNvPr>
          <p:cNvSpPr/>
          <p:nvPr/>
        </p:nvSpPr>
        <p:spPr>
          <a:xfrm>
            <a:off x="2432934" y="3439633"/>
            <a:ext cx="4558990" cy="54126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the cycles of allocations/deallocations reasonable?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23C0375-8F5B-49E7-9A58-07702DF82C95}"/>
              </a:ext>
            </a:extLst>
          </p:cNvPr>
          <p:cNvCxnSpPr>
            <a:cxnSpLocks/>
          </p:cNvCxnSpPr>
          <p:nvPr/>
        </p:nvCxnSpPr>
        <p:spPr>
          <a:xfrm flipH="1">
            <a:off x="4695844" y="3980901"/>
            <a:ext cx="1" cy="37477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018DDC5-A799-4953-AED6-61FA4FEB66AD}"/>
              </a:ext>
            </a:extLst>
          </p:cNvPr>
          <p:cNvSpPr txBox="1"/>
          <p:nvPr/>
        </p:nvSpPr>
        <p:spPr>
          <a:xfrm>
            <a:off x="4695844" y="3980901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F32AC67-B30D-4C64-BE2F-64AC9232A166}"/>
              </a:ext>
            </a:extLst>
          </p:cNvPr>
          <p:cNvSpPr/>
          <p:nvPr/>
        </p:nvSpPr>
        <p:spPr>
          <a:xfrm>
            <a:off x="2432934" y="4350570"/>
            <a:ext cx="4558990" cy="54126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mmprof reports any lock contention issue?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EB690C2-B52F-4164-94D8-D5E87F945D54}"/>
              </a:ext>
            </a:extLst>
          </p:cNvPr>
          <p:cNvSpPr/>
          <p:nvPr/>
        </p:nvSpPr>
        <p:spPr>
          <a:xfrm>
            <a:off x="7512744" y="4247855"/>
            <a:ext cx="2870619" cy="74669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 the lock contention issue by details of each lock reported by mmprof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E651DF7-4909-4BFA-8433-492CDB480DC7}"/>
              </a:ext>
            </a:extLst>
          </p:cNvPr>
          <p:cNvCxnSpPr>
            <a:cxnSpLocks/>
          </p:cNvCxnSpPr>
          <p:nvPr/>
        </p:nvCxnSpPr>
        <p:spPr>
          <a:xfrm flipV="1">
            <a:off x="6997638" y="4621204"/>
            <a:ext cx="515104" cy="535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FE6054D-4761-4C1B-8D05-0D1A9F2956A1}"/>
              </a:ext>
            </a:extLst>
          </p:cNvPr>
          <p:cNvCxnSpPr>
            <a:cxnSpLocks/>
          </p:cNvCxnSpPr>
          <p:nvPr/>
        </p:nvCxnSpPr>
        <p:spPr>
          <a:xfrm flipH="1">
            <a:off x="4679259" y="4891838"/>
            <a:ext cx="1" cy="37477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D989C66-B39A-4BB7-BFF5-49ADC496B2E5}"/>
              </a:ext>
            </a:extLst>
          </p:cNvPr>
          <p:cNvSpPr/>
          <p:nvPr/>
        </p:nvSpPr>
        <p:spPr>
          <a:xfrm>
            <a:off x="2416349" y="5261507"/>
            <a:ext cx="4558990" cy="54126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the cycles of memory-related system calls beyond a reasonable range?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7EFE3B0-33B3-4247-BFF4-810AAAA6C4FE}"/>
              </a:ext>
            </a:extLst>
          </p:cNvPr>
          <p:cNvSpPr/>
          <p:nvPr/>
        </p:nvSpPr>
        <p:spPr>
          <a:xfrm>
            <a:off x="7512742" y="5158712"/>
            <a:ext cx="2870619" cy="74669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 the strategy of system calls 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9C8CA20-A7DF-454C-8702-26206054501E}"/>
              </a:ext>
            </a:extLst>
          </p:cNvPr>
          <p:cNvCxnSpPr>
            <a:cxnSpLocks/>
          </p:cNvCxnSpPr>
          <p:nvPr/>
        </p:nvCxnSpPr>
        <p:spPr>
          <a:xfrm>
            <a:off x="6975341" y="5528264"/>
            <a:ext cx="53740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F0A36D1-DEC5-4F5A-8AE8-91D521801BF6}"/>
              </a:ext>
            </a:extLst>
          </p:cNvPr>
          <p:cNvSpPr txBox="1"/>
          <p:nvPr/>
        </p:nvSpPr>
        <p:spPr>
          <a:xfrm>
            <a:off x="6975339" y="5220487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7BEAEDC-1CC5-475C-B77B-3391761A6CFB}"/>
              </a:ext>
            </a:extLst>
          </p:cNvPr>
          <p:cNvSpPr txBox="1"/>
          <p:nvPr/>
        </p:nvSpPr>
        <p:spPr>
          <a:xfrm>
            <a:off x="4679258" y="4889342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6FD04DF-14A3-41AB-84B9-07B68D9B0642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679258" y="5801820"/>
            <a:ext cx="0" cy="39318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DB289E6-682E-4F7C-B1EF-440391048F99}"/>
              </a:ext>
            </a:extLst>
          </p:cNvPr>
          <p:cNvSpPr txBox="1"/>
          <p:nvPr/>
        </p:nvSpPr>
        <p:spPr>
          <a:xfrm>
            <a:off x="4684085" y="5802775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FD8C75D-76FD-45B5-A14C-B18ECDDA9AB9}"/>
              </a:ext>
            </a:extLst>
          </p:cNvPr>
          <p:cNvCxnSpPr>
            <a:stCxn id="5" idx="1"/>
          </p:cNvCxnSpPr>
          <p:nvPr/>
        </p:nvCxnSpPr>
        <p:spPr>
          <a:xfrm flipH="1">
            <a:off x="1752600" y="937263"/>
            <a:ext cx="68033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571D916-8F0B-4FCB-B28C-1068DEF7C1A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1752600" y="6465638"/>
            <a:ext cx="143592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BDB50B5-B3A5-4011-9B59-BC561E54214C}"/>
              </a:ext>
            </a:extLst>
          </p:cNvPr>
          <p:cNvCxnSpPr>
            <a:cxnSpLocks/>
          </p:cNvCxnSpPr>
          <p:nvPr/>
        </p:nvCxnSpPr>
        <p:spPr>
          <a:xfrm>
            <a:off x="1752600" y="937263"/>
            <a:ext cx="0" cy="55283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349738E-A359-4684-A72B-D86C60BAFD3B}"/>
              </a:ext>
            </a:extLst>
          </p:cNvPr>
          <p:cNvCxnSpPr>
            <a:cxnSpLocks/>
          </p:cNvCxnSpPr>
          <p:nvPr/>
        </p:nvCxnSpPr>
        <p:spPr>
          <a:xfrm flipH="1">
            <a:off x="6991924" y="2226659"/>
            <a:ext cx="487644" cy="28243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319AEE2-8E56-4CD6-9866-2981029CE96A}"/>
              </a:ext>
            </a:extLst>
          </p:cNvPr>
          <p:cNvCxnSpPr>
            <a:cxnSpLocks/>
          </p:cNvCxnSpPr>
          <p:nvPr/>
        </p:nvCxnSpPr>
        <p:spPr>
          <a:xfrm flipH="1">
            <a:off x="6991924" y="3158158"/>
            <a:ext cx="487644" cy="28243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9E0FE26-57AD-47EC-A145-A1832AA1446B}"/>
              </a:ext>
            </a:extLst>
          </p:cNvPr>
          <p:cNvCxnSpPr>
            <a:cxnSpLocks/>
          </p:cNvCxnSpPr>
          <p:nvPr/>
        </p:nvCxnSpPr>
        <p:spPr>
          <a:xfrm flipH="1">
            <a:off x="6975339" y="4990873"/>
            <a:ext cx="537403" cy="27063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657EE9F-D090-4884-9192-3FD29E24E929}"/>
              </a:ext>
            </a:extLst>
          </p:cNvPr>
          <p:cNvCxnSpPr>
            <a:stCxn id="95" idx="2"/>
          </p:cNvCxnSpPr>
          <p:nvPr/>
        </p:nvCxnSpPr>
        <p:spPr>
          <a:xfrm flipH="1">
            <a:off x="8948051" y="5905410"/>
            <a:ext cx="1" cy="5602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B2B16C6-6C65-468F-A4C7-3053E902AFC1}"/>
              </a:ext>
            </a:extLst>
          </p:cNvPr>
          <p:cNvCxnSpPr>
            <a:endCxn id="43" idx="3"/>
          </p:cNvCxnSpPr>
          <p:nvPr/>
        </p:nvCxnSpPr>
        <p:spPr>
          <a:xfrm flipH="1">
            <a:off x="6169987" y="6465638"/>
            <a:ext cx="277806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7507BB76-EA87-4A7A-9D76-60B1C1DF3515}"/>
              </a:ext>
            </a:extLst>
          </p:cNvPr>
          <p:cNvSpPr txBox="1"/>
          <p:nvPr/>
        </p:nvSpPr>
        <p:spPr>
          <a:xfrm>
            <a:off x="6997638" y="4318786"/>
            <a:ext cx="66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76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135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周 瑾</dc:creator>
  <cp:lastModifiedBy>周 瑾</cp:lastModifiedBy>
  <cp:revision>8</cp:revision>
  <dcterms:created xsi:type="dcterms:W3CDTF">2020-08-20T18:53:20Z</dcterms:created>
  <dcterms:modified xsi:type="dcterms:W3CDTF">2020-08-20T21:21:03Z</dcterms:modified>
</cp:coreProperties>
</file>