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87"/>
  </p:normalViewPr>
  <p:slideViewPr>
    <p:cSldViewPr snapToGrid="0" snapToObjects="1">
      <p:cViewPr varScale="1">
        <p:scale>
          <a:sx n="103" d="100"/>
          <a:sy n="103" d="100"/>
        </p:scale>
        <p:origin x="2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tongpingliu:projects:mmprof:paper:figures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OrignalData!$B$1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5C-5841-8C6F-B763D1AD96BA}"/>
            </c:ext>
          </c:extLst>
        </c:ser>
        <c:ser>
          <c:idx val="1"/>
          <c:order val="1"/>
          <c:tx>
            <c:strRef>
              <c:f>OrignalData!$C$1</c:f>
              <c:strCache>
                <c:ptCount val="1"/>
                <c:pt idx="0">
                  <c:v>TCMalloc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OrignalData!$C$2:$C$9</c:f>
              <c:numCache>
                <c:formatCode>General</c:formatCode>
                <c:ptCount val="8"/>
                <c:pt idx="0">
                  <c:v>0.6875</c:v>
                </c:pt>
                <c:pt idx="1">
                  <c:v>1.0490999999999999</c:v>
                </c:pt>
                <c:pt idx="2">
                  <c:v>0.95340000000000003</c:v>
                </c:pt>
                <c:pt idx="3">
                  <c:v>1.014</c:v>
                </c:pt>
                <c:pt idx="4">
                  <c:v>0.99890000000000001</c:v>
                </c:pt>
                <c:pt idx="5">
                  <c:v>0.96240000000000003</c:v>
                </c:pt>
                <c:pt idx="7">
                  <c:v>0.94421666666666704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5C-5841-8C6F-B763D1AD96BA}"/>
            </c:ext>
          </c:extLst>
        </c:ser>
        <c:ser>
          <c:idx val="2"/>
          <c:order val="2"/>
          <c:tx>
            <c:strRef>
              <c:f>OrignalData!$D$1</c:f>
              <c:strCache>
                <c:ptCount val="1"/>
                <c:pt idx="0">
                  <c:v>Jemlloc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OrignalData!$D$2:$D$9</c:f>
              <c:numCache>
                <c:formatCode>General</c:formatCode>
                <c:ptCount val="8"/>
                <c:pt idx="0">
                  <c:v>2.5068999999999999</c:v>
                </c:pt>
                <c:pt idx="1">
                  <c:v>1.2456</c:v>
                </c:pt>
                <c:pt idx="2">
                  <c:v>2.056</c:v>
                </c:pt>
                <c:pt idx="3">
                  <c:v>1.4346000000000001</c:v>
                </c:pt>
                <c:pt idx="4">
                  <c:v>9.6956000000000007</c:v>
                </c:pt>
                <c:pt idx="5">
                  <c:v>0.88539999999999996</c:v>
                </c:pt>
                <c:pt idx="7">
                  <c:v>2.970683333333334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5C-5841-8C6F-B763D1AD96BA}"/>
            </c:ext>
          </c:extLst>
        </c:ser>
        <c:ser>
          <c:idx val="3"/>
          <c:order val="3"/>
          <c:tx>
            <c:strRef>
              <c:f>OrignalData!$E$1</c:f>
              <c:strCache>
                <c:ptCount val="1"/>
                <c:pt idx="0">
                  <c:v>Hoard</c:v>
                </c:pt>
              </c:strCache>
            </c:strRef>
          </c:tx>
          <c:spPr>
            <a:solidFill>
              <a:srgbClr val="660066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OrignalData!$E$2:$E$9</c:f>
              <c:numCache>
                <c:formatCode>General</c:formatCode>
                <c:ptCount val="8"/>
                <c:pt idx="0">
                  <c:v>0.73819999999999997</c:v>
                </c:pt>
                <c:pt idx="1">
                  <c:v>1.0415000000000001</c:v>
                </c:pt>
                <c:pt idx="2">
                  <c:v>1.0074000000000001</c:v>
                </c:pt>
                <c:pt idx="3">
                  <c:v>0.97850000000000004</c:v>
                </c:pt>
                <c:pt idx="4">
                  <c:v>1.2548999999999999</c:v>
                </c:pt>
                <c:pt idx="5">
                  <c:v>1.8099000000000001</c:v>
                </c:pt>
                <c:pt idx="7">
                  <c:v>1.1384000000000001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5C-5841-8C6F-B763D1AD9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510664"/>
        <c:axId val="-2028642776"/>
      </c:barChart>
      <c:catAx>
        <c:axId val="-2139510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en-US"/>
          </a:p>
        </c:txPr>
        <c:crossAx val="-2028642776"/>
        <c:crosses val="autoZero"/>
        <c:auto val="1"/>
        <c:lblAlgn val="ctr"/>
        <c:lblOffset val="100"/>
        <c:noMultiLvlLbl val="0"/>
      </c:catAx>
      <c:valAx>
        <c:axId val="-2028642776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9510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9783398675584"/>
          <c:y val="7.69230769230769E-2"/>
          <c:w val="0.404331861759958"/>
          <c:h val="9.1150439127801297E-2"/>
        </c:manualLayout>
      </c:layout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0.5859</cdr:x>
      <cdr:y>0.17887</cdr:y>
    </cdr:from>
    <cdr:to>
      <cdr:x>0.66238</cdr:x>
      <cdr:y>0.25124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56766" y="472510"/>
          <a:ext cx="464284" cy="1911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9.69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19947-BA8E-2949-B0DD-BE392E009EE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C129-CA98-7643-83F1-08F18CF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8C129-CA98-7643-83F1-08F18CFED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8884-990F-F448-A340-6825F821719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868827"/>
              </p:ext>
            </p:extLst>
          </p:nvPr>
        </p:nvGraphicFramePr>
        <p:xfrm>
          <a:off x="1536700" y="2108200"/>
          <a:ext cx="60706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23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524" y="1463408"/>
            <a:ext cx="1106639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1037" y="1461244"/>
            <a:ext cx="370063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400" y="1623060"/>
            <a:ext cx="45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4094" y="16230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358" y="1221814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MB-Based Mapping</a:t>
            </a:r>
          </a:p>
        </p:txBody>
      </p:sp>
      <p:cxnSp>
        <p:nvCxnSpPr>
          <p:cNvPr id="15" name="Elbow Connector 14"/>
          <p:cNvCxnSpPr>
            <a:stCxn id="4" idx="2"/>
          </p:cNvCxnSpPr>
          <p:nvPr/>
        </p:nvCxnSpPr>
        <p:spPr>
          <a:xfrm rot="16200000" flipH="1">
            <a:off x="1395041" y="1770302"/>
            <a:ext cx="1133" cy="795528"/>
          </a:xfrm>
          <a:prstGeom prst="bentConnector3">
            <a:avLst>
              <a:gd name="adj1" fmla="val 20276523"/>
            </a:avLst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93373" y="1462068"/>
            <a:ext cx="813394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03635" y="1157997"/>
            <a:ext cx="1206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PageEntry_0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3372" y="1462068"/>
            <a:ext cx="403293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7971" y="1614059"/>
            <a:ext cx="46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Size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Class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06767" y="1462068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69946" y="1614059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33629" y="1614059"/>
            <a:ext cx="5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Cache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Entries</a:t>
            </a:r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5034710" y="1925573"/>
            <a:ext cx="7657" cy="493776"/>
          </a:xfrm>
          <a:prstGeom prst="bentConnector3">
            <a:avLst>
              <a:gd name="adj1" fmla="val -2985503"/>
            </a:avLst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70365" y="1462499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39879" y="1157997"/>
            <a:ext cx="9129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CacheEntry_0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64851" y="1462499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9563" y="1614490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98851" y="1691435"/>
            <a:ext cx="533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Owner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52034" y="1462634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46520" y="1462499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01232" y="1614490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80520" y="1691435"/>
            <a:ext cx="533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Owner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57637" y="1462499"/>
            <a:ext cx="688939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57638" y="1657779"/>
            <a:ext cx="68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7334" y="1691004"/>
            <a:ext cx="618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Times New Roman"/>
                <a:cs typeface="Times New Roman"/>
              </a:rPr>
              <a:t>Ptr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83402" y="1463447"/>
            <a:ext cx="813394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783401" y="1157997"/>
            <a:ext cx="1206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PageEntry_255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83401" y="1463447"/>
            <a:ext cx="403293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58000" y="1615438"/>
            <a:ext cx="46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Size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Class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96796" y="1463447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59975" y="1615438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Bytes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23658" y="1615438"/>
            <a:ext cx="5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Cache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Entries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999553" y="1461913"/>
            <a:ext cx="783848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99554" y="1657779"/>
            <a:ext cx="783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…….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37867" y="1157997"/>
            <a:ext cx="9847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CacheEntry_63</a:t>
            </a:r>
          </a:p>
        </p:txBody>
      </p:sp>
      <p:sp>
        <p:nvSpPr>
          <p:cNvPr id="86" name="Left Brace 85"/>
          <p:cNvSpPr/>
          <p:nvPr/>
        </p:nvSpPr>
        <p:spPr>
          <a:xfrm rot="5400000">
            <a:off x="2351157" y="818811"/>
            <a:ext cx="91440" cy="1207008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345057" y="818811"/>
            <a:ext cx="91440" cy="1207008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 rot="5400000">
            <a:off x="5621723" y="1029123"/>
            <a:ext cx="91440" cy="786384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7094048" y="1023001"/>
            <a:ext cx="91440" cy="786384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3265-C4A7-4D42-9527-C342F0B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401A-4106-4444-B6D0-A6071253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39</Words>
  <Application>Microsoft Macintosh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UTSA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21</cp:revision>
  <cp:lastPrinted>2018-11-11T22:57:25Z</cp:lastPrinted>
  <dcterms:created xsi:type="dcterms:W3CDTF">2018-10-16T15:07:43Z</dcterms:created>
  <dcterms:modified xsi:type="dcterms:W3CDTF">2020-04-15T13:24:55Z</dcterms:modified>
</cp:coreProperties>
</file>