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CBF-D00E-4B45-BD62-EFECE05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B149-62D8-41B8-9382-82F7B834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940A-7825-4B0F-B53D-64F88EE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8396-FDD5-4532-B645-C88B11D3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0E11-99F8-403A-A683-92C32B5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477D-3AFA-44A2-A452-D2557777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2CB9-A9A4-45A8-BFB3-DA3A948B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FC8D-942B-4028-AFF9-4D948F3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A0B-2189-41BD-BC16-2AA2651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DD33-8CF9-4D59-88B9-1D92E53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96A-34FF-4D9B-BA41-94DA8C6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6AB5-0DB1-409F-BB4D-9C417C69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975C-D7E4-4DF8-8EA9-4B7C27AD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DDEA-E616-4FF7-A48E-64CBD22A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C927-9778-478E-97C4-C055E23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A24A-7C4C-4D94-8409-DE9175D0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876E-ADF8-489F-8497-B50B031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DF85-B568-4924-92E7-137073B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AE37-A16E-464C-A66D-1221317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2E31-8ACD-4747-85E8-8001D729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10-CA6A-470F-A6B2-011B582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022F-314F-4912-B0F0-DCD5F014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0601-9DA8-4585-9E55-9BFF5CDE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D798-0D0E-4A5D-9D91-D6777A2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647-49F2-4436-9227-A92EE237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3-63A4-4A4F-A6BA-A9C2CBC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DBA-4AEE-4084-9DA9-1F83ACCC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D6E6-F4A7-4B45-8922-77292CA5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8834-1DC2-4C5F-9BDD-D4D74E8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5954-8500-4F51-81B2-BF307C2F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B435-D62F-447F-934D-E9E9C73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B0-F19B-496B-8837-404AC53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689D-12F1-4F79-9E58-0F11B962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4DD2-EC95-4928-AE51-6B86FA02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DD46-24E8-4DF6-9625-9E06C6C6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60F1-FF82-458B-8D6F-6DD0D398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172-5BAF-4970-99B1-7F7D703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EE8B-8173-4256-8471-4FFC706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7DA0-274F-4AD1-9DFA-A09D388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FD32-F085-4DF3-885A-60A41C9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9AC0-89A3-4528-84B7-A767B9E6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2595-1B66-4A7E-901B-91BF85E2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D9EF-9D85-4422-8F8E-A4D5314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7019-FEE9-4165-976C-BC8B049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962D4-BF97-4372-BCE5-E5139EB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631D-3D5C-42B6-A5D8-E8FF778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25A5-95A0-41E4-8677-A61E6E3C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6E60-E5EA-49D4-8689-E2C6E87B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82E7-04E4-45C4-B592-8C5D1EC1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C2F9-38EA-433E-9181-EB6E07BE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EA4F-74B1-40BF-95D0-35F6DF6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9FCA-E729-42D4-A953-D60C27FD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FAA-22FF-4FBB-94AD-FC1696A4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7CD5-30D2-4327-A261-0BD02103B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057D-7D65-4538-97EA-9C7EFD58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549C-3516-4972-8AED-49F97CA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E20-7C1C-4C6D-862D-43DDDDA8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582F-1FB7-42FB-99C8-D9D342AE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4A23F-9390-4D11-BDB4-D3CFE92A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BFB8-9341-4569-B3F4-456F55E8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343-B377-4454-B726-E5BC523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06F-795C-49A9-8B8A-5B1F0E84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CDA9-CC37-4E94-ACF3-F6936291E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9C3EE-7814-43EA-9A37-22896C2B1123}"/>
              </a:ext>
            </a:extLst>
          </p:cNvPr>
          <p:cNvSpPr/>
          <p:nvPr/>
        </p:nvSpPr>
        <p:spPr>
          <a:xfrm>
            <a:off x="2432937" y="666629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mmprof report a potential performance improvement, or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2F205-2027-415C-BED3-D99099B0AEC8}"/>
              </a:ext>
            </a:extLst>
          </p:cNvPr>
          <p:cNvSpPr txBox="1"/>
          <p:nvPr/>
        </p:nvSpPr>
        <p:spPr>
          <a:xfrm>
            <a:off x="2005445" y="666020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DF3C5-92F1-41E1-930E-0AAEC16E07F6}"/>
              </a:ext>
            </a:extLst>
          </p:cNvPr>
          <p:cNvSpPr/>
          <p:nvPr/>
        </p:nvSpPr>
        <p:spPr>
          <a:xfrm>
            <a:off x="3109586" y="6174088"/>
            <a:ext cx="3172509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 is possibly efficient enough and there is no need to change it.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EC314E-1337-472F-9752-BF33823EF2A3}"/>
              </a:ext>
            </a:extLst>
          </p:cNvPr>
          <p:cNvSpPr/>
          <p:nvPr/>
        </p:nvSpPr>
        <p:spPr>
          <a:xfrm>
            <a:off x="2432936" y="1582676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25557-D084-40CB-90F1-3D535665B1A3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flipH="1">
            <a:off x="4712431" y="1207897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0AF8F8-10B8-4794-B600-8D89C7B2C4B9}"/>
              </a:ext>
            </a:extLst>
          </p:cNvPr>
          <p:cNvSpPr txBox="1"/>
          <p:nvPr/>
        </p:nvSpPr>
        <p:spPr>
          <a:xfrm>
            <a:off x="4712431" y="120789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1DB78C-B938-420C-A693-2138DDAD1344}"/>
              </a:ext>
            </a:extLst>
          </p:cNvPr>
          <p:cNvCxnSpPr>
            <a:cxnSpLocks/>
          </p:cNvCxnSpPr>
          <p:nvPr/>
        </p:nvCxnSpPr>
        <p:spPr>
          <a:xfrm>
            <a:off x="4712431" y="2130004"/>
            <a:ext cx="1" cy="380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6C3C07-B204-4792-A458-738A911927C3}"/>
              </a:ext>
            </a:extLst>
          </p:cNvPr>
          <p:cNvSpPr txBox="1"/>
          <p:nvPr/>
        </p:nvSpPr>
        <p:spPr>
          <a:xfrm>
            <a:off x="4712431" y="213606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BCB383-E50E-49F7-9394-AE87FBB41BBE}"/>
              </a:ext>
            </a:extLst>
          </p:cNvPr>
          <p:cNvSpPr/>
          <p:nvPr/>
        </p:nvSpPr>
        <p:spPr>
          <a:xfrm>
            <a:off x="7479570" y="1479961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issue until mmprof reports no active/passive false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issue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cache-thrash and cache-scratch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3A1DE2-429B-47E6-891D-43CDB4BA1CAB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6991926" y="185331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A0649F-4FE6-4229-AF4E-EE0B85691F4C}"/>
              </a:ext>
            </a:extLst>
          </p:cNvPr>
          <p:cNvSpPr txBox="1"/>
          <p:nvPr/>
        </p:nvSpPr>
        <p:spPr>
          <a:xfrm>
            <a:off x="6991924" y="154553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761B9C-4735-4223-B3B4-696DFA1648BC}"/>
              </a:ext>
            </a:extLst>
          </p:cNvPr>
          <p:cNvSpPr/>
          <p:nvPr/>
        </p:nvSpPr>
        <p:spPr>
          <a:xfrm>
            <a:off x="2432934" y="2510844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instruction numbers of allocations/deallocations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B36724-58F2-4DCA-8627-C6622034042C}"/>
              </a:ext>
            </a:extLst>
          </p:cNvPr>
          <p:cNvSpPr/>
          <p:nvPr/>
        </p:nvSpPr>
        <p:spPr>
          <a:xfrm>
            <a:off x="7479569" y="2408129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implementation to reduce instructions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29CFA7-3F22-492E-AC6B-1DCAAF9BC9FF}"/>
              </a:ext>
            </a:extLst>
          </p:cNvPr>
          <p:cNvCxnSpPr/>
          <p:nvPr/>
        </p:nvCxnSpPr>
        <p:spPr>
          <a:xfrm>
            <a:off x="6991926" y="280507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08E69B-65DF-443E-BDBD-7656116495DD}"/>
              </a:ext>
            </a:extLst>
          </p:cNvPr>
          <p:cNvSpPr txBox="1"/>
          <p:nvPr/>
        </p:nvSpPr>
        <p:spPr>
          <a:xfrm>
            <a:off x="6991924" y="249729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FBACF5-BE99-4872-BEE3-2CE7E0B77BD0}"/>
              </a:ext>
            </a:extLst>
          </p:cNvPr>
          <p:cNvCxnSpPr>
            <a:cxnSpLocks/>
          </p:cNvCxnSpPr>
          <p:nvPr/>
        </p:nvCxnSpPr>
        <p:spPr>
          <a:xfrm flipH="1">
            <a:off x="4695844" y="3052112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6DD3E0-A32D-4078-AB82-A96392AD13D9}"/>
              </a:ext>
            </a:extLst>
          </p:cNvPr>
          <p:cNvSpPr txBox="1"/>
          <p:nvPr/>
        </p:nvSpPr>
        <p:spPr>
          <a:xfrm>
            <a:off x="4695844" y="305211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315DB6-9CDD-46C0-AF00-5308BB8B0F97}"/>
              </a:ext>
            </a:extLst>
          </p:cNvPr>
          <p:cNvSpPr/>
          <p:nvPr/>
        </p:nvSpPr>
        <p:spPr>
          <a:xfrm>
            <a:off x="2432934" y="3423861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allocations/deallocations reasonable?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3C0375-8F5B-49E7-9A58-07702DF82C95}"/>
              </a:ext>
            </a:extLst>
          </p:cNvPr>
          <p:cNvCxnSpPr>
            <a:cxnSpLocks/>
          </p:cNvCxnSpPr>
          <p:nvPr/>
        </p:nvCxnSpPr>
        <p:spPr>
          <a:xfrm flipH="1">
            <a:off x="4695844" y="3980901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18DDC5-A799-4953-AED6-61FA4FEB66AD}"/>
              </a:ext>
            </a:extLst>
          </p:cNvPr>
          <p:cNvSpPr txBox="1"/>
          <p:nvPr/>
        </p:nvSpPr>
        <p:spPr>
          <a:xfrm>
            <a:off x="4695844" y="3980901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32AC67-B30D-4C64-BE2F-64AC9232A166}"/>
              </a:ext>
            </a:extLst>
          </p:cNvPr>
          <p:cNvSpPr/>
          <p:nvPr/>
        </p:nvSpPr>
        <p:spPr>
          <a:xfrm>
            <a:off x="2432934" y="4350570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any lock contention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B690C2-B52F-4164-94D8-D5E87F945D54}"/>
              </a:ext>
            </a:extLst>
          </p:cNvPr>
          <p:cNvSpPr/>
          <p:nvPr/>
        </p:nvSpPr>
        <p:spPr>
          <a:xfrm>
            <a:off x="7512744" y="4247855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lock contention issue by details of each lock reported from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mmprof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651DF7-4909-4BFA-8433-492CDB480DC7}"/>
              </a:ext>
            </a:extLst>
          </p:cNvPr>
          <p:cNvCxnSpPr>
            <a:cxnSpLocks/>
          </p:cNvCxnSpPr>
          <p:nvPr/>
        </p:nvCxnSpPr>
        <p:spPr>
          <a:xfrm flipV="1">
            <a:off x="6997638" y="4621204"/>
            <a:ext cx="515104" cy="53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E6054D-4761-4C1B-8D05-0D1A9F2956A1}"/>
              </a:ext>
            </a:extLst>
          </p:cNvPr>
          <p:cNvCxnSpPr>
            <a:cxnSpLocks/>
          </p:cNvCxnSpPr>
          <p:nvPr/>
        </p:nvCxnSpPr>
        <p:spPr>
          <a:xfrm flipH="1">
            <a:off x="4695842" y="4891838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D989C66-B39A-4BB7-BFF5-49ADC496B2E5}"/>
              </a:ext>
            </a:extLst>
          </p:cNvPr>
          <p:cNvSpPr/>
          <p:nvPr/>
        </p:nvSpPr>
        <p:spPr>
          <a:xfrm>
            <a:off x="2416349" y="5261507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memory-related system calls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EFE3B0-33B3-4247-BFF4-810AAAA6C4FE}"/>
              </a:ext>
            </a:extLst>
          </p:cNvPr>
          <p:cNvSpPr/>
          <p:nvPr/>
        </p:nvSpPr>
        <p:spPr>
          <a:xfrm>
            <a:off x="7512742" y="5158712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system call strategies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C8CA20-A7DF-454C-8702-26206054501E}"/>
              </a:ext>
            </a:extLst>
          </p:cNvPr>
          <p:cNvCxnSpPr>
            <a:cxnSpLocks/>
          </p:cNvCxnSpPr>
          <p:nvPr/>
        </p:nvCxnSpPr>
        <p:spPr>
          <a:xfrm>
            <a:off x="6975341" y="5528264"/>
            <a:ext cx="53740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0A36D1-DEC5-4F5A-8AE8-91D521801BF6}"/>
              </a:ext>
            </a:extLst>
          </p:cNvPr>
          <p:cNvSpPr txBox="1"/>
          <p:nvPr/>
        </p:nvSpPr>
        <p:spPr>
          <a:xfrm>
            <a:off x="6975339" y="522048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BEAEDC-1CC5-475C-B77B-3391761A6CFB}"/>
              </a:ext>
            </a:extLst>
          </p:cNvPr>
          <p:cNvSpPr txBox="1"/>
          <p:nvPr/>
        </p:nvSpPr>
        <p:spPr>
          <a:xfrm>
            <a:off x="4679258" y="488934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89E6-682E-4F7C-B1EF-440391048F99}"/>
              </a:ext>
            </a:extLst>
          </p:cNvPr>
          <p:cNvSpPr txBox="1"/>
          <p:nvPr/>
        </p:nvSpPr>
        <p:spPr>
          <a:xfrm>
            <a:off x="4684085" y="580277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FD8C75D-76FD-45B5-A14C-B18ECDDA9AB9}"/>
              </a:ext>
            </a:extLst>
          </p:cNvPr>
          <p:cNvCxnSpPr>
            <a:stCxn id="5" idx="1"/>
          </p:cNvCxnSpPr>
          <p:nvPr/>
        </p:nvCxnSpPr>
        <p:spPr>
          <a:xfrm flipH="1">
            <a:off x="1752600" y="937263"/>
            <a:ext cx="680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71D916-8F0B-4FCB-B28C-1068DEF7C1A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741336" y="6444722"/>
            <a:ext cx="1368250" cy="19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DB50B5-B3A5-4011-9B59-BC561E54214C}"/>
              </a:ext>
            </a:extLst>
          </p:cNvPr>
          <p:cNvCxnSpPr>
            <a:cxnSpLocks/>
          </p:cNvCxnSpPr>
          <p:nvPr/>
        </p:nvCxnSpPr>
        <p:spPr>
          <a:xfrm>
            <a:off x="1752600" y="937263"/>
            <a:ext cx="0" cy="55283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349738E-A359-4684-A72B-D86C60BAFD3B}"/>
              </a:ext>
            </a:extLst>
          </p:cNvPr>
          <p:cNvCxnSpPr>
            <a:cxnSpLocks/>
          </p:cNvCxnSpPr>
          <p:nvPr/>
        </p:nvCxnSpPr>
        <p:spPr>
          <a:xfrm flipH="1">
            <a:off x="6991924" y="2226659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19AEE2-8E56-4CD6-9866-2981029CE96A}"/>
              </a:ext>
            </a:extLst>
          </p:cNvPr>
          <p:cNvCxnSpPr>
            <a:cxnSpLocks/>
          </p:cNvCxnSpPr>
          <p:nvPr/>
        </p:nvCxnSpPr>
        <p:spPr>
          <a:xfrm flipH="1">
            <a:off x="6991924" y="3158158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E0FE26-57AD-47EC-A145-A1832AA1446B}"/>
              </a:ext>
            </a:extLst>
          </p:cNvPr>
          <p:cNvCxnSpPr>
            <a:cxnSpLocks/>
          </p:cNvCxnSpPr>
          <p:nvPr/>
        </p:nvCxnSpPr>
        <p:spPr>
          <a:xfrm flipH="1">
            <a:off x="6975339" y="4990873"/>
            <a:ext cx="537403" cy="2706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657EE9F-D090-4884-9192-3FD29E24E92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8948052" y="5905410"/>
            <a:ext cx="0" cy="5393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2B16C6-6C65-468F-A4C7-3053E902AFC1}"/>
              </a:ext>
            </a:extLst>
          </p:cNvPr>
          <p:cNvCxnSpPr>
            <a:cxnSpLocks/>
          </p:cNvCxnSpPr>
          <p:nvPr/>
        </p:nvCxnSpPr>
        <p:spPr>
          <a:xfrm flipH="1">
            <a:off x="6282095" y="6444722"/>
            <a:ext cx="266595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507BB76-EA87-4A7A-9D76-60B1C1DF3515}"/>
              </a:ext>
            </a:extLst>
          </p:cNvPr>
          <p:cNvSpPr txBox="1"/>
          <p:nvPr/>
        </p:nvSpPr>
        <p:spPr>
          <a:xfrm>
            <a:off x="6997638" y="4318786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2A3D3D-AB19-4FF6-9BED-F254B2A0A1E5}"/>
              </a:ext>
            </a:extLst>
          </p:cNvPr>
          <p:cNvCxnSpPr>
            <a:cxnSpLocks/>
          </p:cNvCxnSpPr>
          <p:nvPr/>
        </p:nvCxnSpPr>
        <p:spPr>
          <a:xfrm flipH="1">
            <a:off x="4695841" y="5797646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6F26D5-C9CD-4BEC-B40E-18BF021664AE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752600" y="3694495"/>
            <a:ext cx="680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312F56-FA65-4B02-9C5B-D2B4F2FA84CC}"/>
              </a:ext>
            </a:extLst>
          </p:cNvPr>
          <p:cNvSpPr txBox="1"/>
          <p:nvPr/>
        </p:nvSpPr>
        <p:spPr>
          <a:xfrm>
            <a:off x="2005445" y="342032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周 瑾</dc:creator>
  <cp:lastModifiedBy>周 瑾</cp:lastModifiedBy>
  <cp:revision>13</cp:revision>
  <dcterms:created xsi:type="dcterms:W3CDTF">2020-08-20T18:53:20Z</dcterms:created>
  <dcterms:modified xsi:type="dcterms:W3CDTF">2020-08-20T21:34:06Z</dcterms:modified>
</cp:coreProperties>
</file>