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7" r:id="rId6"/>
    <p:sldId id="280" r:id="rId7"/>
    <p:sldId id="281" r:id="rId8"/>
    <p:sldId id="282" r:id="rId9"/>
    <p:sldId id="279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4"/>
    <p:restoredTop sz="93860"/>
  </p:normalViewPr>
  <p:slideViewPr>
    <p:cSldViewPr snapToGrid="0" snapToObjects="1">
      <p:cViewPr>
        <p:scale>
          <a:sx n="240" d="100"/>
          <a:sy n="240" d="100"/>
        </p:scale>
        <p:origin x="-1240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tongpingliu:projects:mmprof:paper:figures:performanc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pingliu/projects/mmprof/paper/figures/originalRuntime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OrignalData!$B$1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cat>
            <c:strRef>
              <c:f>OrignalData!$A$2:$A$9</c:f>
              <c:strCache>
                <c:ptCount val="8"/>
                <c:pt idx="0">
                  <c:v>Dedup</c:v>
                </c:pt>
                <c:pt idx="1">
                  <c:v>Facesim</c:v>
                </c:pt>
                <c:pt idx="2">
                  <c:v>Kmeans</c:v>
                </c:pt>
                <c:pt idx="3">
                  <c:v>Pca</c:v>
                </c:pt>
                <c:pt idx="4">
                  <c:v>Reverse_index</c:v>
                </c:pt>
                <c:pt idx="5">
                  <c:v>Swaptions</c:v>
                </c:pt>
                <c:pt idx="7">
                  <c:v>AVERAGE</c:v>
                </c:pt>
              </c:strCache>
            </c:strRef>
          </c:cat>
          <c:val>
            <c:numRef>
              <c:f>OrignalData!$B$2:$B$9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5C-5841-8C6F-B763D1AD96BA}"/>
            </c:ext>
          </c:extLst>
        </c:ser>
        <c:ser>
          <c:idx val="1"/>
          <c:order val="1"/>
          <c:tx>
            <c:strRef>
              <c:f>OrignalData!$C$1</c:f>
              <c:strCache>
                <c:ptCount val="1"/>
                <c:pt idx="0">
                  <c:v>TCMalloc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cat>
            <c:strRef>
              <c:f>OrignalData!$A$2:$A$9</c:f>
              <c:strCache>
                <c:ptCount val="8"/>
                <c:pt idx="0">
                  <c:v>Dedup</c:v>
                </c:pt>
                <c:pt idx="1">
                  <c:v>Facesim</c:v>
                </c:pt>
                <c:pt idx="2">
                  <c:v>Kmeans</c:v>
                </c:pt>
                <c:pt idx="3">
                  <c:v>Pca</c:v>
                </c:pt>
                <c:pt idx="4">
                  <c:v>Reverse_index</c:v>
                </c:pt>
                <c:pt idx="5">
                  <c:v>Swaptions</c:v>
                </c:pt>
                <c:pt idx="7">
                  <c:v>AVERAGE</c:v>
                </c:pt>
              </c:strCache>
            </c:strRef>
          </c:cat>
          <c:val>
            <c:numRef>
              <c:f>OrignalData!$C$2:$C$9</c:f>
              <c:numCache>
                <c:formatCode>General</c:formatCode>
                <c:ptCount val="8"/>
                <c:pt idx="0">
                  <c:v>0.6875</c:v>
                </c:pt>
                <c:pt idx="1">
                  <c:v>1.0490999999999999</c:v>
                </c:pt>
                <c:pt idx="2">
                  <c:v>0.95340000000000003</c:v>
                </c:pt>
                <c:pt idx="3">
                  <c:v>1.014</c:v>
                </c:pt>
                <c:pt idx="4">
                  <c:v>0.99890000000000001</c:v>
                </c:pt>
                <c:pt idx="5">
                  <c:v>0.96240000000000003</c:v>
                </c:pt>
                <c:pt idx="7">
                  <c:v>0.94421666666666704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5C-5841-8C6F-B763D1AD96BA}"/>
            </c:ext>
          </c:extLst>
        </c:ser>
        <c:ser>
          <c:idx val="2"/>
          <c:order val="2"/>
          <c:tx>
            <c:strRef>
              <c:f>OrignalData!$D$1</c:f>
              <c:strCache>
                <c:ptCount val="1"/>
                <c:pt idx="0">
                  <c:v>Jemlloc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OrignalData!$A$2:$A$9</c:f>
              <c:strCache>
                <c:ptCount val="8"/>
                <c:pt idx="0">
                  <c:v>Dedup</c:v>
                </c:pt>
                <c:pt idx="1">
                  <c:v>Facesim</c:v>
                </c:pt>
                <c:pt idx="2">
                  <c:v>Kmeans</c:v>
                </c:pt>
                <c:pt idx="3">
                  <c:v>Pca</c:v>
                </c:pt>
                <c:pt idx="4">
                  <c:v>Reverse_index</c:v>
                </c:pt>
                <c:pt idx="5">
                  <c:v>Swaptions</c:v>
                </c:pt>
                <c:pt idx="7">
                  <c:v>AVERAGE</c:v>
                </c:pt>
              </c:strCache>
            </c:strRef>
          </c:cat>
          <c:val>
            <c:numRef>
              <c:f>OrignalData!$D$2:$D$9</c:f>
              <c:numCache>
                <c:formatCode>General</c:formatCode>
                <c:ptCount val="8"/>
                <c:pt idx="0">
                  <c:v>2.5068999999999999</c:v>
                </c:pt>
                <c:pt idx="1">
                  <c:v>1.2456</c:v>
                </c:pt>
                <c:pt idx="2">
                  <c:v>2.056</c:v>
                </c:pt>
                <c:pt idx="3">
                  <c:v>1.4346000000000001</c:v>
                </c:pt>
                <c:pt idx="4">
                  <c:v>9.6956000000000007</c:v>
                </c:pt>
                <c:pt idx="5">
                  <c:v>0.88539999999999996</c:v>
                </c:pt>
                <c:pt idx="7">
                  <c:v>2.970683333333334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5C-5841-8C6F-B763D1AD96BA}"/>
            </c:ext>
          </c:extLst>
        </c:ser>
        <c:ser>
          <c:idx val="3"/>
          <c:order val="3"/>
          <c:tx>
            <c:strRef>
              <c:f>OrignalData!$E$1</c:f>
              <c:strCache>
                <c:ptCount val="1"/>
                <c:pt idx="0">
                  <c:v>Hoard</c:v>
                </c:pt>
              </c:strCache>
            </c:strRef>
          </c:tx>
          <c:spPr>
            <a:solidFill>
              <a:srgbClr val="660066"/>
            </a:solidFill>
          </c:spPr>
          <c:invertIfNegative val="0"/>
          <c:cat>
            <c:strRef>
              <c:f>OrignalData!$A$2:$A$9</c:f>
              <c:strCache>
                <c:ptCount val="8"/>
                <c:pt idx="0">
                  <c:v>Dedup</c:v>
                </c:pt>
                <c:pt idx="1">
                  <c:v>Facesim</c:v>
                </c:pt>
                <c:pt idx="2">
                  <c:v>Kmeans</c:v>
                </c:pt>
                <c:pt idx="3">
                  <c:v>Pca</c:v>
                </c:pt>
                <c:pt idx="4">
                  <c:v>Reverse_index</c:v>
                </c:pt>
                <c:pt idx="5">
                  <c:v>Swaptions</c:v>
                </c:pt>
                <c:pt idx="7">
                  <c:v>AVERAGE</c:v>
                </c:pt>
              </c:strCache>
            </c:strRef>
          </c:cat>
          <c:val>
            <c:numRef>
              <c:f>OrignalData!$E$2:$E$9</c:f>
              <c:numCache>
                <c:formatCode>General</c:formatCode>
                <c:ptCount val="8"/>
                <c:pt idx="0">
                  <c:v>0.73819999999999997</c:v>
                </c:pt>
                <c:pt idx="1">
                  <c:v>1.0415000000000001</c:v>
                </c:pt>
                <c:pt idx="2">
                  <c:v>1.0074000000000001</c:v>
                </c:pt>
                <c:pt idx="3">
                  <c:v>0.97850000000000004</c:v>
                </c:pt>
                <c:pt idx="4">
                  <c:v>1.2548999999999999</c:v>
                </c:pt>
                <c:pt idx="5">
                  <c:v>1.8099000000000001</c:v>
                </c:pt>
                <c:pt idx="7">
                  <c:v>1.1384000000000001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5C-5841-8C6F-B763D1AD9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9510664"/>
        <c:axId val="-2028642776"/>
      </c:barChart>
      <c:catAx>
        <c:axId val="-2139510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en-US"/>
          </a:p>
        </c:txPr>
        <c:crossAx val="-2028642776"/>
        <c:crosses val="autoZero"/>
        <c:auto val="1"/>
        <c:lblAlgn val="ctr"/>
        <c:lblOffset val="100"/>
        <c:noMultiLvlLbl val="0"/>
      </c:catAx>
      <c:valAx>
        <c:axId val="-2028642776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9510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9783398675584"/>
          <c:y val="7.69230769230769E-2"/>
          <c:w val="0.404331861759958"/>
          <c:h val="9.1150439127801297E-2"/>
        </c:manualLayout>
      </c:layout>
      <c:overlay val="0"/>
      <c:txPr>
        <a:bodyPr/>
        <a:lstStyle/>
        <a:p>
          <a:pPr>
            <a:defRPr>
              <a:latin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59255828315577E-2"/>
          <c:y val="0.42715754920095234"/>
          <c:w val="0.88627984336182575"/>
          <c:h val="0.45213238150379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pattFill prst="pct90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cache-scratch</c:v>
                </c:pt>
                <c:pt idx="1">
                  <c:v>cache-thrash</c:v>
                </c:pt>
                <c:pt idx="2">
                  <c:v>canneal</c:v>
                </c:pt>
                <c:pt idx="3">
                  <c:v>dedup</c:v>
                </c:pt>
                <c:pt idx="4">
                  <c:v>freqmine</c:v>
                </c:pt>
                <c:pt idx="5">
                  <c:v>kmeans</c:v>
                </c:pt>
                <c:pt idx="6">
                  <c:v>raytrace</c:v>
                </c:pt>
                <c:pt idx="7">
                  <c:v>reverse_index</c:v>
                </c:pt>
                <c:pt idx="8">
                  <c:v>swaptions</c:v>
                </c:pt>
                <c:pt idx="9">
                  <c:v>threadtest</c:v>
                </c:pt>
                <c:pt idx="11">
                  <c:v>GEOMEAN</c:v>
                </c:pt>
              </c:strCache>
            </c:strRef>
          </c:cat>
          <c:val>
            <c:numRef>
              <c:f>Sheet1!$B$2:$B$13</c:f>
              <c:numCache>
                <c:formatCode>0.0_ 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08-674E-B166-FADFB27237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glibc-2.21</c:v>
                </c:pt>
              </c:strCache>
            </c:strRef>
          </c:tx>
          <c:spPr>
            <a:pattFill prst="lt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cache-scratch</c:v>
                </c:pt>
                <c:pt idx="1">
                  <c:v>cache-thrash</c:v>
                </c:pt>
                <c:pt idx="2">
                  <c:v>canneal</c:v>
                </c:pt>
                <c:pt idx="3">
                  <c:v>dedup</c:v>
                </c:pt>
                <c:pt idx="4">
                  <c:v>freqmine</c:v>
                </c:pt>
                <c:pt idx="5">
                  <c:v>kmeans</c:v>
                </c:pt>
                <c:pt idx="6">
                  <c:v>raytrace</c:v>
                </c:pt>
                <c:pt idx="7">
                  <c:v>reverse_index</c:v>
                </c:pt>
                <c:pt idx="8">
                  <c:v>swaptions</c:v>
                </c:pt>
                <c:pt idx="9">
                  <c:v>threadtest</c:v>
                </c:pt>
                <c:pt idx="11">
                  <c:v>GEOMEAN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0.10251046029999999</c:v>
                </c:pt>
                <c:pt idx="1">
                  <c:v>0.99833253909999997</c:v>
                </c:pt>
                <c:pt idx="2">
                  <c:v>1.014217259</c:v>
                </c:pt>
                <c:pt idx="3">
                  <c:v>1.275696623</c:v>
                </c:pt>
                <c:pt idx="4">
                  <c:v>1.05663851</c:v>
                </c:pt>
                <c:pt idx="5">
                  <c:v>0.99839444399999999</c:v>
                </c:pt>
                <c:pt idx="6">
                  <c:v>0.99926864940000004</c:v>
                </c:pt>
                <c:pt idx="7">
                  <c:v>0.99173553739999998</c:v>
                </c:pt>
                <c:pt idx="8">
                  <c:v>1.002766252</c:v>
                </c:pt>
                <c:pt idx="9">
                  <c:v>0.96192329070000004</c:v>
                </c:pt>
                <c:pt idx="11">
                  <c:v>0.91263228760000004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08-674E-B166-FADFB27237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jemalloc</c:v>
                </c:pt>
              </c:strCache>
            </c:strRef>
          </c:tx>
          <c:spPr>
            <a:pattFill prst="pct60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cache-scratch</c:v>
                </c:pt>
                <c:pt idx="1">
                  <c:v>cache-thrash</c:v>
                </c:pt>
                <c:pt idx="2">
                  <c:v>canneal</c:v>
                </c:pt>
                <c:pt idx="3">
                  <c:v>dedup</c:v>
                </c:pt>
                <c:pt idx="4">
                  <c:v>freqmine</c:v>
                </c:pt>
                <c:pt idx="5">
                  <c:v>kmeans</c:v>
                </c:pt>
                <c:pt idx="6">
                  <c:v>raytrace</c:v>
                </c:pt>
                <c:pt idx="7">
                  <c:v>reverse_index</c:v>
                </c:pt>
                <c:pt idx="8">
                  <c:v>swaptions</c:v>
                </c:pt>
                <c:pt idx="9">
                  <c:v>threadtest</c:v>
                </c:pt>
                <c:pt idx="11">
                  <c:v>GEOMEAN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9.9256159920000003E-2</c:v>
                </c:pt>
                <c:pt idx="1">
                  <c:v>0.99714149590000001</c:v>
                </c:pt>
                <c:pt idx="2">
                  <c:v>0.96431824479999995</c:v>
                </c:pt>
                <c:pt idx="3">
                  <c:v>1.0040597899999999</c:v>
                </c:pt>
                <c:pt idx="4">
                  <c:v>1.115731716</c:v>
                </c:pt>
                <c:pt idx="5">
                  <c:v>0.91180643719999999</c:v>
                </c:pt>
                <c:pt idx="6">
                  <c:v>0.94490492439999996</c:v>
                </c:pt>
                <c:pt idx="7">
                  <c:v>1.052892562</c:v>
                </c:pt>
                <c:pt idx="8">
                  <c:v>0.99021932420000003</c:v>
                </c:pt>
                <c:pt idx="9">
                  <c:v>0.77570872710000005</c:v>
                </c:pt>
                <c:pt idx="11">
                  <c:v>0.89183443370000004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08-674E-B166-FADFB27237A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TcMalloc</c:v>
                </c:pt>
              </c:strCache>
            </c:strRef>
          </c:tx>
          <c:spPr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cache-scratch</c:v>
                </c:pt>
                <c:pt idx="1">
                  <c:v>cache-thrash</c:v>
                </c:pt>
                <c:pt idx="2">
                  <c:v>canneal</c:v>
                </c:pt>
                <c:pt idx="3">
                  <c:v>dedup</c:v>
                </c:pt>
                <c:pt idx="4">
                  <c:v>freqmine</c:v>
                </c:pt>
                <c:pt idx="5">
                  <c:v>kmeans</c:v>
                </c:pt>
                <c:pt idx="6">
                  <c:v>raytrace</c:v>
                </c:pt>
                <c:pt idx="7">
                  <c:v>reverse_index</c:v>
                </c:pt>
                <c:pt idx="8">
                  <c:v>swaptions</c:v>
                </c:pt>
                <c:pt idx="9">
                  <c:v>threadtest</c:v>
                </c:pt>
                <c:pt idx="11">
                  <c:v>GEOMEAN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3.726173873</c:v>
                </c:pt>
                <c:pt idx="1">
                  <c:v>38.263458790000001</c:v>
                </c:pt>
                <c:pt idx="2">
                  <c:v>0.95089303390000002</c:v>
                </c:pt>
                <c:pt idx="3">
                  <c:v>0.94666912709999995</c:v>
                </c:pt>
                <c:pt idx="4">
                  <c:v>1.1052992559999999</c:v>
                </c:pt>
                <c:pt idx="5">
                  <c:v>0.86371443510000001</c:v>
                </c:pt>
                <c:pt idx="6">
                  <c:v>0.78589712339999995</c:v>
                </c:pt>
                <c:pt idx="7">
                  <c:v>1.000826446</c:v>
                </c:pt>
                <c:pt idx="8">
                  <c:v>1.0119541590000001</c:v>
                </c:pt>
                <c:pt idx="9">
                  <c:v>1.3652028899999999</c:v>
                </c:pt>
                <c:pt idx="11">
                  <c:v>1.2573198999999999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08-674E-B166-FADFB27237A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Hoard</c:v>
                </c:pt>
              </c:strCache>
            </c:strRef>
          </c:tx>
          <c:spPr>
            <a:pattFill prst="smCheck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cache-scratch</c:v>
                </c:pt>
                <c:pt idx="1">
                  <c:v>cache-thrash</c:v>
                </c:pt>
                <c:pt idx="2">
                  <c:v>canneal</c:v>
                </c:pt>
                <c:pt idx="3">
                  <c:v>dedup</c:v>
                </c:pt>
                <c:pt idx="4">
                  <c:v>freqmine</c:v>
                </c:pt>
                <c:pt idx="5">
                  <c:v>kmeans</c:v>
                </c:pt>
                <c:pt idx="6">
                  <c:v>raytrace</c:v>
                </c:pt>
                <c:pt idx="7">
                  <c:v>reverse_index</c:v>
                </c:pt>
                <c:pt idx="8">
                  <c:v>swaptions</c:v>
                </c:pt>
                <c:pt idx="9">
                  <c:v>threadtest</c:v>
                </c:pt>
                <c:pt idx="11">
                  <c:v>GEOMEAN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1.9281729430000001</c:v>
                </c:pt>
                <c:pt idx="1">
                  <c:v>0.99666507849999997</c:v>
                </c:pt>
                <c:pt idx="2">
                  <c:v>0.9809512494</c:v>
                </c:pt>
                <c:pt idx="3">
                  <c:v>0.96567632400000003</c:v>
                </c:pt>
                <c:pt idx="4">
                  <c:v>1.393689986</c:v>
                </c:pt>
                <c:pt idx="5">
                  <c:v>0.87917257859999998</c:v>
                </c:pt>
                <c:pt idx="6">
                  <c:v>0.86549244270000003</c:v>
                </c:pt>
                <c:pt idx="7">
                  <c:v>1.1462809920000001</c:v>
                </c:pt>
                <c:pt idx="8">
                  <c:v>2.068761114</c:v>
                </c:pt>
                <c:pt idx="9">
                  <c:v>0.57670928290000001</c:v>
                </c:pt>
                <c:pt idx="11">
                  <c:v>1.056970535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08-674E-B166-FADFB27237A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DieHarder</c:v>
                </c:pt>
              </c:strCache>
            </c:strRef>
          </c:tx>
          <c:spPr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cache-scratch</c:v>
                </c:pt>
                <c:pt idx="1">
                  <c:v>cache-thrash</c:v>
                </c:pt>
                <c:pt idx="2">
                  <c:v>canneal</c:v>
                </c:pt>
                <c:pt idx="3">
                  <c:v>dedup</c:v>
                </c:pt>
                <c:pt idx="4">
                  <c:v>freqmine</c:v>
                </c:pt>
                <c:pt idx="5">
                  <c:v>kmeans</c:v>
                </c:pt>
                <c:pt idx="6">
                  <c:v>raytrace</c:v>
                </c:pt>
                <c:pt idx="7">
                  <c:v>reverse_index</c:v>
                </c:pt>
                <c:pt idx="8">
                  <c:v>swaptions</c:v>
                </c:pt>
                <c:pt idx="9">
                  <c:v>threadtest</c:v>
                </c:pt>
                <c:pt idx="11">
                  <c:v>GEOMEAN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0.1052998606</c:v>
                </c:pt>
                <c:pt idx="1">
                  <c:v>1.0555026199999999</c:v>
                </c:pt>
                <c:pt idx="2">
                  <c:v>1.3210565919999999</c:v>
                </c:pt>
                <c:pt idx="3">
                  <c:v>2.7516146890000002</c:v>
                </c:pt>
                <c:pt idx="4">
                  <c:v>3.6709623850000002</c:v>
                </c:pt>
                <c:pt idx="5">
                  <c:v>0.89074751699999999</c:v>
                </c:pt>
                <c:pt idx="6">
                  <c:v>1.026206728</c:v>
                </c:pt>
                <c:pt idx="7">
                  <c:v>2.4223140500000002</c:v>
                </c:pt>
                <c:pt idx="8">
                  <c:v>5.735131397</c:v>
                </c:pt>
                <c:pt idx="9">
                  <c:v>45.642023340000001</c:v>
                </c:pt>
                <c:pt idx="11">
                  <c:v>1.38646544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08-674E-B166-FADFB2723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43460783"/>
        <c:axId val="680817839"/>
      </c:barChart>
      <c:catAx>
        <c:axId val="843460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80817839"/>
        <c:crosses val="autoZero"/>
        <c:auto val="1"/>
        <c:lblAlgn val="ctr"/>
        <c:lblOffset val="100"/>
        <c:noMultiLvlLbl val="0"/>
      </c:catAx>
      <c:valAx>
        <c:axId val="680817839"/>
        <c:scaling>
          <c:orientation val="minMax"/>
          <c:max val="2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Normalized Rutime</a:t>
                </a:r>
              </a:p>
            </c:rich>
          </c:tx>
          <c:layout>
            <c:manualLayout>
              <c:xMode val="edge"/>
              <c:yMode val="edge"/>
              <c:x val="1.7873737954043338E-2"/>
              <c:y val="0.436803125032808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_ " sourceLinked="1"/>
        <c:majorTickMark val="in"/>
        <c:minorTickMark val="in"/>
        <c:tickLblPos val="nextTo"/>
        <c:spPr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43460783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93814598089076"/>
          <c:y val="0.27593478212687161"/>
          <c:w val="0.57245032335881185"/>
          <c:h val="6.44933309305841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0.5859</cdr:x>
      <cdr:y>0.17887</cdr:y>
    </cdr:from>
    <cdr:to>
      <cdr:x>0.66238</cdr:x>
      <cdr:y>0.25124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556766" y="472510"/>
          <a:ext cx="464284" cy="1911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9.69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0.09763</cdr:x>
      <cdr:y>0.35121</cdr:y>
    </cdr:from>
    <cdr:to>
      <cdr:x>0.97534</cdr:x>
      <cdr:y>0.42206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9892BEE-F23C-D341-9AAC-05B4B3378BB8}"/>
            </a:ext>
          </a:extLst>
        </cdr:cNvPr>
        <cdr:cNvSpPr txBox="1"/>
      </cdr:nvSpPr>
      <cdr:spPr>
        <a:xfrm xmlns:a="http://schemas.openxmlformats.org/drawingml/2006/main">
          <a:off x="655981" y="903218"/>
          <a:ext cx="5897217" cy="1822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3.7         38.3                              2.8          3.7                                                          5.7        45.6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19947-BA8E-2949-B0DD-BE392E009EED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8C129-CA98-7643-83F1-08F18CF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7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8C129-CA98-7643-83F1-08F18CFEDD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7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8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0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0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8884-990F-F448-A340-6825F821719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0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4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C6D75E-DBF7-514B-91F4-2FD5984A5D9E}"/>
              </a:ext>
            </a:extLst>
          </p:cNvPr>
          <p:cNvSpPr txBox="1"/>
          <p:nvPr/>
        </p:nvSpPr>
        <p:spPr>
          <a:xfrm>
            <a:off x="4080858" y="1386781"/>
            <a:ext cx="10972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C98958-0A7F-5144-B880-2BB607CFA19B}"/>
              </a:ext>
            </a:extLst>
          </p:cNvPr>
          <p:cNvSpPr/>
          <p:nvPr/>
        </p:nvSpPr>
        <p:spPr>
          <a:xfrm>
            <a:off x="4080858" y="2118162"/>
            <a:ext cx="1097280" cy="2651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Allocator</a:t>
            </a:r>
          </a:p>
        </p:txBody>
      </p: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647362CB-B95B-A148-9FAE-8C43EB32F5BD}"/>
              </a:ext>
            </a:extLst>
          </p:cNvPr>
          <p:cNvSpPr/>
          <p:nvPr/>
        </p:nvSpPr>
        <p:spPr>
          <a:xfrm>
            <a:off x="4820582" y="1652686"/>
            <a:ext cx="225096" cy="439724"/>
          </a:xfrm>
          <a:prstGeom prst="up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BA8FBC-2770-9A40-9D44-D23B02E2EAC8}"/>
              </a:ext>
            </a:extLst>
          </p:cNvPr>
          <p:cNvSpPr txBox="1"/>
          <p:nvPr/>
        </p:nvSpPr>
        <p:spPr>
          <a:xfrm>
            <a:off x="3805896" y="1748106"/>
            <a:ext cx="5803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5FCED0-8603-D240-A217-264AC4080EA3}"/>
              </a:ext>
            </a:extLst>
          </p:cNvPr>
          <p:cNvSpPr txBox="1"/>
          <p:nvPr/>
        </p:nvSpPr>
        <p:spPr>
          <a:xfrm>
            <a:off x="4443543" y="1748106"/>
            <a:ext cx="5803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35" name="Up-Down Arrow 34">
            <a:extLst>
              <a:ext uri="{FF2B5EF4-FFF2-40B4-BE49-F238E27FC236}">
                <a16:creationId xmlns:a16="http://schemas.microsoft.com/office/drawing/2014/main" id="{90B4D13E-D699-4740-AB36-B27751D82C28}"/>
              </a:ext>
            </a:extLst>
          </p:cNvPr>
          <p:cNvSpPr/>
          <p:nvPr/>
        </p:nvSpPr>
        <p:spPr>
          <a:xfrm>
            <a:off x="4256285" y="1644445"/>
            <a:ext cx="225096" cy="439724"/>
          </a:xfrm>
          <a:prstGeom prst="up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FC8C16-BDBD-6F4F-B756-353D64D42A59}"/>
              </a:ext>
            </a:extLst>
          </p:cNvPr>
          <p:cNvSpPr/>
          <p:nvPr/>
        </p:nvSpPr>
        <p:spPr>
          <a:xfrm>
            <a:off x="4080858" y="2838280"/>
            <a:ext cx="1097280" cy="2651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A90939-93B2-4D43-8654-C410500A61D4}"/>
              </a:ext>
            </a:extLst>
          </p:cNvPr>
          <p:cNvSpPr txBox="1"/>
          <p:nvPr/>
        </p:nvSpPr>
        <p:spPr>
          <a:xfrm>
            <a:off x="3907861" y="2408996"/>
            <a:ext cx="72967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Syscalls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Up-Down Arrow 39">
            <a:extLst>
              <a:ext uri="{FF2B5EF4-FFF2-40B4-BE49-F238E27FC236}">
                <a16:creationId xmlns:a16="http://schemas.microsoft.com/office/drawing/2014/main" id="{553C3CEA-4483-6B45-BF2F-364D43EC162B}"/>
              </a:ext>
            </a:extLst>
          </p:cNvPr>
          <p:cNvSpPr/>
          <p:nvPr/>
        </p:nvSpPr>
        <p:spPr>
          <a:xfrm>
            <a:off x="4507540" y="2389973"/>
            <a:ext cx="225096" cy="439724"/>
          </a:xfrm>
          <a:prstGeom prst="up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14E6CA-5E1D-6242-87F8-D48886002356}"/>
              </a:ext>
            </a:extLst>
          </p:cNvPr>
          <p:cNvSpPr/>
          <p:nvPr/>
        </p:nvSpPr>
        <p:spPr>
          <a:xfrm>
            <a:off x="5637290" y="2124797"/>
            <a:ext cx="1097280" cy="2651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Pthreads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B5A74ED9-A39D-7E49-B328-22B2FC63E46E}"/>
              </a:ext>
            </a:extLst>
          </p:cNvPr>
          <p:cNvSpPr/>
          <p:nvPr/>
        </p:nvSpPr>
        <p:spPr>
          <a:xfrm rot="5400000">
            <a:off x="5293617" y="2037523"/>
            <a:ext cx="225096" cy="439724"/>
          </a:xfrm>
          <a:prstGeom prst="up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775463-B727-A344-A609-DE26B877AEC9}"/>
              </a:ext>
            </a:extLst>
          </p:cNvPr>
          <p:cNvSpPr txBox="1"/>
          <p:nvPr/>
        </p:nvSpPr>
        <p:spPr>
          <a:xfrm>
            <a:off x="5142888" y="2379634"/>
            <a:ext cx="5803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9F51BA-883B-0F49-A0AC-0BCB869EAC4E}"/>
              </a:ext>
            </a:extLst>
          </p:cNvPr>
          <p:cNvSpPr/>
          <p:nvPr/>
        </p:nvSpPr>
        <p:spPr>
          <a:xfrm>
            <a:off x="3767099" y="1878458"/>
            <a:ext cx="1661900" cy="74567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02DE8D-51F4-2449-923C-833A1F1546F7}"/>
              </a:ext>
            </a:extLst>
          </p:cNvPr>
          <p:cNvSpPr txBox="1"/>
          <p:nvPr/>
        </p:nvSpPr>
        <p:spPr>
          <a:xfrm>
            <a:off x="1788748" y="2147386"/>
            <a:ext cx="95884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B94D0A-5F4C-2740-B0C1-28DED080F37F}"/>
              </a:ext>
            </a:extLst>
          </p:cNvPr>
          <p:cNvSpPr txBox="1"/>
          <p:nvPr/>
        </p:nvSpPr>
        <p:spPr>
          <a:xfrm>
            <a:off x="1788748" y="2306843"/>
            <a:ext cx="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C1F02F-D303-C442-8BF7-0803A1F31A46}"/>
              </a:ext>
            </a:extLst>
          </p:cNvPr>
          <p:cNvSpPr txBox="1"/>
          <p:nvPr/>
        </p:nvSpPr>
        <p:spPr>
          <a:xfrm>
            <a:off x="1792864" y="2596348"/>
            <a:ext cx="95884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PMUs</a:t>
            </a:r>
          </a:p>
        </p:txBody>
      </p:sp>
    </p:spTree>
    <p:extLst>
      <p:ext uri="{BB962C8B-B14F-4D97-AF65-F5344CB8AC3E}">
        <p14:creationId xmlns:p14="http://schemas.microsoft.com/office/powerpoint/2010/main" val="209930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868827"/>
              </p:ext>
            </p:extLst>
          </p:nvPr>
        </p:nvGraphicFramePr>
        <p:xfrm>
          <a:off x="1536700" y="2108200"/>
          <a:ext cx="6070600" cy="26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523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4C03F70-33CE-8647-AE54-71DDFF2DBE19}"/>
              </a:ext>
            </a:extLst>
          </p:cNvPr>
          <p:cNvSpPr/>
          <p:nvPr/>
        </p:nvSpPr>
        <p:spPr>
          <a:xfrm>
            <a:off x="334894" y="3470093"/>
            <a:ext cx="1371600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7299EE-7176-8443-AC58-40248B12F9D9}"/>
              </a:ext>
            </a:extLst>
          </p:cNvPr>
          <p:cNvSpPr/>
          <p:nvPr/>
        </p:nvSpPr>
        <p:spPr>
          <a:xfrm>
            <a:off x="801615" y="3467929"/>
            <a:ext cx="457200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7961BB-F533-8B44-B6C7-CC5623142BFD}"/>
              </a:ext>
            </a:extLst>
          </p:cNvPr>
          <p:cNvSpPr txBox="1"/>
          <p:nvPr/>
        </p:nvSpPr>
        <p:spPr>
          <a:xfrm>
            <a:off x="346875" y="3679849"/>
            <a:ext cx="45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C02D94-6790-F646-A1E8-E0FC222C2892}"/>
              </a:ext>
            </a:extLst>
          </p:cNvPr>
          <p:cNvSpPr txBox="1"/>
          <p:nvPr/>
        </p:nvSpPr>
        <p:spPr>
          <a:xfrm>
            <a:off x="1259933" y="36798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58D06A-DAD1-4D42-9A05-F2ED78634582}"/>
              </a:ext>
            </a:extLst>
          </p:cNvPr>
          <p:cNvSpPr txBox="1"/>
          <p:nvPr/>
        </p:nvSpPr>
        <p:spPr>
          <a:xfrm>
            <a:off x="334893" y="3228499"/>
            <a:ext cx="1373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MB Mapping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E2D52BF-72FF-3140-BC0B-684AC4C68AAC}"/>
              </a:ext>
            </a:extLst>
          </p:cNvPr>
          <p:cNvCxnSpPr>
            <a:cxnSpLocks/>
            <a:stCxn id="45" idx="2"/>
            <a:endCxn id="56" idx="2"/>
          </p:cNvCxnSpPr>
          <p:nvPr/>
        </p:nvCxnSpPr>
        <p:spPr>
          <a:xfrm rot="16200000" flipH="1">
            <a:off x="1562177" y="3640060"/>
            <a:ext cx="824" cy="1064748"/>
          </a:xfrm>
          <a:prstGeom prst="bentConnector3">
            <a:avLst>
              <a:gd name="adj1" fmla="val 27842718"/>
            </a:avLst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BCA91C9-83E1-5645-BBC6-87287319EB18}"/>
              </a:ext>
            </a:extLst>
          </p:cNvPr>
          <p:cNvSpPr/>
          <p:nvPr/>
        </p:nvSpPr>
        <p:spPr>
          <a:xfrm>
            <a:off x="1867918" y="3163813"/>
            <a:ext cx="9163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Page_0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BD3B92-E459-084A-AAC6-D192D8AC7692}"/>
              </a:ext>
            </a:extLst>
          </p:cNvPr>
          <p:cNvSpPr/>
          <p:nvPr/>
        </p:nvSpPr>
        <p:spPr>
          <a:xfrm>
            <a:off x="1866363" y="3468753"/>
            <a:ext cx="457200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3AFADE-B326-4343-83DE-949E31FB666E}"/>
              </a:ext>
            </a:extLst>
          </p:cNvPr>
          <p:cNvSpPr txBox="1"/>
          <p:nvPr/>
        </p:nvSpPr>
        <p:spPr>
          <a:xfrm>
            <a:off x="1860661" y="3620774"/>
            <a:ext cx="481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Used 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Bytes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B662A9-5720-0E41-86C0-F60723DA418B}"/>
              </a:ext>
            </a:extLst>
          </p:cNvPr>
          <p:cNvSpPr/>
          <p:nvPr/>
        </p:nvSpPr>
        <p:spPr>
          <a:xfrm>
            <a:off x="2319786" y="3468753"/>
            <a:ext cx="457200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9260071-A903-F74C-B4C2-C7F31D4E0D6F}"/>
              </a:ext>
            </a:extLst>
          </p:cNvPr>
          <p:cNvCxnSpPr>
            <a:cxnSpLocks/>
            <a:stCxn id="111" idx="2"/>
            <a:endCxn id="116" idx="2"/>
          </p:cNvCxnSpPr>
          <p:nvPr/>
        </p:nvCxnSpPr>
        <p:spPr>
          <a:xfrm rot="16200000" flipH="1">
            <a:off x="4928753" y="3633291"/>
            <a:ext cx="2811" cy="1080182"/>
          </a:xfrm>
          <a:prstGeom prst="bentConnector3">
            <a:avLst>
              <a:gd name="adj1" fmla="val 8232337"/>
            </a:avLst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8931B5C-343A-0A49-A5A5-736B5E48CBEC}"/>
              </a:ext>
            </a:extLst>
          </p:cNvPr>
          <p:cNvSpPr/>
          <p:nvPr/>
        </p:nvSpPr>
        <p:spPr>
          <a:xfrm>
            <a:off x="5219563" y="3163813"/>
            <a:ext cx="482777" cy="2462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Cache_0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D084EE-E5E0-214F-BFA3-A61BE3D2EBB3}"/>
              </a:ext>
            </a:extLst>
          </p:cNvPr>
          <p:cNvSpPr txBox="1"/>
          <p:nvPr/>
        </p:nvSpPr>
        <p:spPr>
          <a:xfrm>
            <a:off x="730543" y="3697689"/>
            <a:ext cx="618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Pointer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43996B-1FCB-BB4A-AE29-4E369CE86207}"/>
              </a:ext>
            </a:extLst>
          </p:cNvPr>
          <p:cNvSpPr/>
          <p:nvPr/>
        </p:nvSpPr>
        <p:spPr>
          <a:xfrm>
            <a:off x="2776249" y="3467884"/>
            <a:ext cx="914400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C5F7CF-E24D-4346-8225-10C5E1450632}"/>
              </a:ext>
            </a:extLst>
          </p:cNvPr>
          <p:cNvSpPr txBox="1"/>
          <p:nvPr/>
        </p:nvSpPr>
        <p:spPr>
          <a:xfrm>
            <a:off x="2789932" y="3679849"/>
            <a:ext cx="903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…….</a:t>
            </a:r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8FF72E4A-A7FA-5441-A43D-228C524E2884}"/>
              </a:ext>
            </a:extLst>
          </p:cNvPr>
          <p:cNvSpPr/>
          <p:nvPr/>
        </p:nvSpPr>
        <p:spPr>
          <a:xfrm rot="5400000">
            <a:off x="2279661" y="2969984"/>
            <a:ext cx="91285" cy="917878"/>
          </a:xfrm>
          <a:prstGeom prst="leftBrac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2021707-C7A8-6045-B364-AAEDD9A4ECB0}"/>
              </a:ext>
            </a:extLst>
          </p:cNvPr>
          <p:cNvSpPr txBox="1"/>
          <p:nvPr/>
        </p:nvSpPr>
        <p:spPr>
          <a:xfrm>
            <a:off x="2326608" y="3700595"/>
            <a:ext cx="45720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Pointer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73D9BC8-1184-7D40-98FC-3AEC9C631F8B}"/>
              </a:ext>
            </a:extLst>
          </p:cNvPr>
          <p:cNvSpPr/>
          <p:nvPr/>
        </p:nvSpPr>
        <p:spPr>
          <a:xfrm>
            <a:off x="3697073" y="3163813"/>
            <a:ext cx="916325" cy="2462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Page_255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C4F3BEE-49E7-8948-99D6-DDBC67AAF8CD}"/>
              </a:ext>
            </a:extLst>
          </p:cNvPr>
          <p:cNvSpPr/>
          <p:nvPr/>
        </p:nvSpPr>
        <p:spPr>
          <a:xfrm>
            <a:off x="3695518" y="3467884"/>
            <a:ext cx="457200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056395D-E9C4-DE40-AE83-5433FE5464C2}"/>
              </a:ext>
            </a:extLst>
          </p:cNvPr>
          <p:cNvSpPr txBox="1"/>
          <p:nvPr/>
        </p:nvSpPr>
        <p:spPr>
          <a:xfrm>
            <a:off x="3689816" y="3620774"/>
            <a:ext cx="481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Used 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Bytes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CF5D3D7-B994-CE4F-AEFF-444A2AC3CAFD}"/>
              </a:ext>
            </a:extLst>
          </p:cNvPr>
          <p:cNvSpPr/>
          <p:nvPr/>
        </p:nvSpPr>
        <p:spPr>
          <a:xfrm>
            <a:off x="4161467" y="3467884"/>
            <a:ext cx="457200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307ED677-F43D-DF4A-AD5C-F5A62CE7E195}"/>
              </a:ext>
            </a:extLst>
          </p:cNvPr>
          <p:cNvSpPr/>
          <p:nvPr/>
        </p:nvSpPr>
        <p:spPr>
          <a:xfrm rot="5400000">
            <a:off x="4121342" y="2969115"/>
            <a:ext cx="91285" cy="917878"/>
          </a:xfrm>
          <a:prstGeom prst="leftBrac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524269-90BF-914B-B1F1-46991BB090B4}"/>
              </a:ext>
            </a:extLst>
          </p:cNvPr>
          <p:cNvSpPr txBox="1"/>
          <p:nvPr/>
        </p:nvSpPr>
        <p:spPr>
          <a:xfrm>
            <a:off x="4168289" y="3699726"/>
            <a:ext cx="45720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Pointer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6AFCFF0-A546-014E-A982-05E191588F52}"/>
              </a:ext>
            </a:extLst>
          </p:cNvPr>
          <p:cNvSpPr/>
          <p:nvPr/>
        </p:nvSpPr>
        <p:spPr>
          <a:xfrm>
            <a:off x="5241649" y="3470695"/>
            <a:ext cx="457200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9395DCD-DB89-9740-923D-C2B98B9FED41}"/>
              </a:ext>
            </a:extLst>
          </p:cNvPr>
          <p:cNvSpPr txBox="1"/>
          <p:nvPr/>
        </p:nvSpPr>
        <p:spPr>
          <a:xfrm>
            <a:off x="5235947" y="3620774"/>
            <a:ext cx="481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Used 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Bytes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F9D4E6-1087-BA4D-A2A2-C9FE9161E4E8}"/>
              </a:ext>
            </a:extLst>
          </p:cNvPr>
          <p:cNvSpPr/>
          <p:nvPr/>
        </p:nvSpPr>
        <p:spPr>
          <a:xfrm>
            <a:off x="5699687" y="3470695"/>
            <a:ext cx="457200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C7851D1-5247-4942-B5D0-CFF8DBA48F68}"/>
              </a:ext>
            </a:extLst>
          </p:cNvPr>
          <p:cNvSpPr txBox="1"/>
          <p:nvPr/>
        </p:nvSpPr>
        <p:spPr>
          <a:xfrm>
            <a:off x="6129348" y="3620774"/>
            <a:ext cx="534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Used 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Bytes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011F01E-9C8B-4843-8E39-593390CD0E81}"/>
              </a:ext>
            </a:extLst>
          </p:cNvPr>
          <p:cNvSpPr/>
          <p:nvPr/>
        </p:nvSpPr>
        <p:spPr>
          <a:xfrm>
            <a:off x="6163907" y="3470695"/>
            <a:ext cx="457200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ABE7C97-14DA-F840-837C-2C62A701BC54}"/>
              </a:ext>
            </a:extLst>
          </p:cNvPr>
          <p:cNvSpPr/>
          <p:nvPr/>
        </p:nvSpPr>
        <p:spPr>
          <a:xfrm>
            <a:off x="6082262" y="3163813"/>
            <a:ext cx="575428" cy="2462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Cache_63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74CB31-D40A-4D4D-A2D0-BA5A83C09258}"/>
              </a:ext>
            </a:extLst>
          </p:cNvPr>
          <p:cNvSpPr txBox="1"/>
          <p:nvPr/>
        </p:nvSpPr>
        <p:spPr>
          <a:xfrm>
            <a:off x="5667290" y="366800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62777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A11B42-AD0D-BF46-A498-FC2B4FC00561}"/>
              </a:ext>
            </a:extLst>
          </p:cNvPr>
          <p:cNvSpPr/>
          <p:nvPr/>
        </p:nvSpPr>
        <p:spPr>
          <a:xfrm>
            <a:off x="1816443" y="1940011"/>
            <a:ext cx="1025612" cy="494271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C9812-C750-9540-8A40-E444C9823210}"/>
              </a:ext>
            </a:extLst>
          </p:cNvPr>
          <p:cNvSpPr/>
          <p:nvPr/>
        </p:nvSpPr>
        <p:spPr>
          <a:xfrm>
            <a:off x="1359243" y="1940010"/>
            <a:ext cx="457202" cy="49427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4583A-7B5F-F742-9F59-C0CEECF0C66F}"/>
              </a:ext>
            </a:extLst>
          </p:cNvPr>
          <p:cNvSpPr/>
          <p:nvPr/>
        </p:nvSpPr>
        <p:spPr>
          <a:xfrm>
            <a:off x="3303374" y="1940010"/>
            <a:ext cx="1025612" cy="494271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4A610A-F7CF-C547-98F3-6730EC4A78ED}"/>
              </a:ext>
            </a:extLst>
          </p:cNvPr>
          <p:cNvSpPr/>
          <p:nvPr/>
        </p:nvSpPr>
        <p:spPr>
          <a:xfrm>
            <a:off x="2846174" y="1940009"/>
            <a:ext cx="457202" cy="49427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7B9A19-FB2F-384D-84C4-3A23C70D1D7C}"/>
              </a:ext>
            </a:extLst>
          </p:cNvPr>
          <p:cNvSpPr/>
          <p:nvPr/>
        </p:nvSpPr>
        <p:spPr>
          <a:xfrm>
            <a:off x="4777942" y="1940010"/>
            <a:ext cx="1388079" cy="494271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DF092-F953-F946-B73D-F4036D08656C}"/>
              </a:ext>
            </a:extLst>
          </p:cNvPr>
          <p:cNvSpPr/>
          <p:nvPr/>
        </p:nvSpPr>
        <p:spPr>
          <a:xfrm>
            <a:off x="4320743" y="1940009"/>
            <a:ext cx="457202" cy="49427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7DF72-3022-E742-8F3E-379D2362C4B2}"/>
              </a:ext>
            </a:extLst>
          </p:cNvPr>
          <p:cNvSpPr txBox="1"/>
          <p:nvPr/>
        </p:nvSpPr>
        <p:spPr>
          <a:xfrm>
            <a:off x="2193639" y="169492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96047-04C7-1C45-A80B-9F0A8EB624E3}"/>
              </a:ext>
            </a:extLst>
          </p:cNvPr>
          <p:cNvSpPr txBox="1"/>
          <p:nvPr/>
        </p:nvSpPr>
        <p:spPr>
          <a:xfrm>
            <a:off x="3554537" y="1694929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94939-5484-2847-B452-1F7126580AFD}"/>
              </a:ext>
            </a:extLst>
          </p:cNvPr>
          <p:cNvSpPr txBox="1"/>
          <p:nvPr/>
        </p:nvSpPr>
        <p:spPr>
          <a:xfrm>
            <a:off x="5176901" y="16949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7921BE-3157-464B-8BB1-516813041F9D}"/>
              </a:ext>
            </a:extLst>
          </p:cNvPr>
          <p:cNvSpPr/>
          <p:nvPr/>
        </p:nvSpPr>
        <p:spPr>
          <a:xfrm>
            <a:off x="6620202" y="1940010"/>
            <a:ext cx="1388079" cy="494271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992078-5BFC-6A48-B77A-FCE08B38D7B2}"/>
              </a:ext>
            </a:extLst>
          </p:cNvPr>
          <p:cNvSpPr/>
          <p:nvPr/>
        </p:nvSpPr>
        <p:spPr>
          <a:xfrm>
            <a:off x="6163003" y="1940009"/>
            <a:ext cx="457202" cy="49427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02F8E-AD51-F148-8BB0-68B87AECB918}"/>
              </a:ext>
            </a:extLst>
          </p:cNvPr>
          <p:cNvSpPr txBox="1"/>
          <p:nvPr/>
        </p:nvSpPr>
        <p:spPr>
          <a:xfrm>
            <a:off x="7019161" y="16949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861940-901A-9949-A96C-DBFC2F652D10}"/>
              </a:ext>
            </a:extLst>
          </p:cNvPr>
          <p:cNvSpPr txBox="1"/>
          <p:nvPr/>
        </p:nvSpPr>
        <p:spPr>
          <a:xfrm>
            <a:off x="2038232" y="241987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DA2E79-FB46-EF4D-ADD8-DB182533564B}"/>
              </a:ext>
            </a:extLst>
          </p:cNvPr>
          <p:cNvSpPr txBox="1"/>
          <p:nvPr/>
        </p:nvSpPr>
        <p:spPr>
          <a:xfrm>
            <a:off x="3492758" y="241987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9D417F-BDA5-5749-B9A8-D55EBD2CFBAC}"/>
              </a:ext>
            </a:extLst>
          </p:cNvPr>
          <p:cNvSpPr txBox="1"/>
          <p:nvPr/>
        </p:nvSpPr>
        <p:spPr>
          <a:xfrm>
            <a:off x="5181710" y="241987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871092-3BA7-A349-9C82-350DB7322EC4}"/>
              </a:ext>
            </a:extLst>
          </p:cNvPr>
          <p:cNvSpPr txBox="1"/>
          <p:nvPr/>
        </p:nvSpPr>
        <p:spPr>
          <a:xfrm>
            <a:off x="7010311" y="241987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245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C6D75E-DBF7-514B-91F4-2FD5984A5D9E}"/>
              </a:ext>
            </a:extLst>
          </p:cNvPr>
          <p:cNvSpPr txBox="1"/>
          <p:nvPr/>
        </p:nvSpPr>
        <p:spPr>
          <a:xfrm>
            <a:off x="3639787" y="1368967"/>
            <a:ext cx="1538351" cy="26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C98958-0A7F-5144-B880-2BB607CFA19B}"/>
              </a:ext>
            </a:extLst>
          </p:cNvPr>
          <p:cNvSpPr/>
          <p:nvPr/>
        </p:nvSpPr>
        <p:spPr>
          <a:xfrm>
            <a:off x="4073236" y="2118162"/>
            <a:ext cx="1104902" cy="2651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Allocator</a:t>
            </a:r>
          </a:p>
        </p:txBody>
      </p: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647362CB-B95B-A148-9FAE-8C43EB32F5BD}"/>
              </a:ext>
            </a:extLst>
          </p:cNvPr>
          <p:cNvSpPr/>
          <p:nvPr/>
        </p:nvSpPr>
        <p:spPr>
          <a:xfrm>
            <a:off x="4761202" y="1644444"/>
            <a:ext cx="225096" cy="467081"/>
          </a:xfrm>
          <a:prstGeom prst="up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BA8FBC-2770-9A40-9D44-D23B02E2EAC8}"/>
              </a:ext>
            </a:extLst>
          </p:cNvPr>
          <p:cNvSpPr txBox="1"/>
          <p:nvPr/>
        </p:nvSpPr>
        <p:spPr>
          <a:xfrm>
            <a:off x="3841524" y="1726110"/>
            <a:ext cx="58038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5FCED0-8603-D240-A217-264AC4080EA3}"/>
              </a:ext>
            </a:extLst>
          </p:cNvPr>
          <p:cNvSpPr txBox="1"/>
          <p:nvPr/>
        </p:nvSpPr>
        <p:spPr>
          <a:xfrm>
            <a:off x="4804900" y="1726110"/>
            <a:ext cx="58038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Frees</a:t>
            </a:r>
          </a:p>
        </p:txBody>
      </p:sp>
      <p:sp>
        <p:nvSpPr>
          <p:cNvPr id="35" name="Up-Down Arrow 34">
            <a:extLst>
              <a:ext uri="{FF2B5EF4-FFF2-40B4-BE49-F238E27FC236}">
                <a16:creationId xmlns:a16="http://schemas.microsoft.com/office/drawing/2014/main" id="{90B4D13E-D699-4740-AB36-B27751D82C28}"/>
              </a:ext>
            </a:extLst>
          </p:cNvPr>
          <p:cNvSpPr/>
          <p:nvPr/>
        </p:nvSpPr>
        <p:spPr>
          <a:xfrm>
            <a:off x="4262223" y="1644445"/>
            <a:ext cx="225096" cy="467082"/>
          </a:xfrm>
          <a:prstGeom prst="up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FC8C16-BDBD-6F4F-B756-353D64D42A59}"/>
              </a:ext>
            </a:extLst>
          </p:cNvPr>
          <p:cNvSpPr/>
          <p:nvPr/>
        </p:nvSpPr>
        <p:spPr>
          <a:xfrm>
            <a:off x="4443542" y="2867970"/>
            <a:ext cx="734595" cy="2651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A90939-93B2-4D43-8654-C410500A61D4}"/>
              </a:ext>
            </a:extLst>
          </p:cNvPr>
          <p:cNvSpPr txBox="1"/>
          <p:nvPr/>
        </p:nvSpPr>
        <p:spPr>
          <a:xfrm>
            <a:off x="4274227" y="2510439"/>
            <a:ext cx="658748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</a:p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Syscalls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Up-Down Arrow 39">
            <a:extLst>
              <a:ext uri="{FF2B5EF4-FFF2-40B4-BE49-F238E27FC236}">
                <a16:creationId xmlns:a16="http://schemas.microsoft.com/office/drawing/2014/main" id="{553C3CEA-4483-6B45-BF2F-364D43EC162B}"/>
              </a:ext>
            </a:extLst>
          </p:cNvPr>
          <p:cNvSpPr/>
          <p:nvPr/>
        </p:nvSpPr>
        <p:spPr>
          <a:xfrm>
            <a:off x="4796675" y="2378617"/>
            <a:ext cx="225096" cy="475475"/>
          </a:xfrm>
          <a:prstGeom prst="up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14E6CA-5E1D-6242-87F8-D48886002356}"/>
              </a:ext>
            </a:extLst>
          </p:cNvPr>
          <p:cNvSpPr/>
          <p:nvPr/>
        </p:nvSpPr>
        <p:spPr>
          <a:xfrm>
            <a:off x="5637290" y="2124797"/>
            <a:ext cx="948884" cy="2651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Pthreads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B5A74ED9-A39D-7E49-B328-22B2FC63E46E}"/>
              </a:ext>
            </a:extLst>
          </p:cNvPr>
          <p:cNvSpPr/>
          <p:nvPr/>
        </p:nvSpPr>
        <p:spPr>
          <a:xfrm rot="5400000">
            <a:off x="5293617" y="2037523"/>
            <a:ext cx="225096" cy="439724"/>
          </a:xfrm>
          <a:prstGeom prst="up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775463-B727-A344-A609-DE26B877AEC9}"/>
              </a:ext>
            </a:extLst>
          </p:cNvPr>
          <p:cNvSpPr txBox="1"/>
          <p:nvPr/>
        </p:nvSpPr>
        <p:spPr>
          <a:xfrm>
            <a:off x="5142888" y="2316072"/>
            <a:ext cx="58038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9F51BA-883B-0F49-A0AC-0BCB869EAC4E}"/>
              </a:ext>
            </a:extLst>
          </p:cNvPr>
          <p:cNvSpPr/>
          <p:nvPr/>
        </p:nvSpPr>
        <p:spPr>
          <a:xfrm>
            <a:off x="3634461" y="1935678"/>
            <a:ext cx="1783783" cy="61368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A435D8-E0A3-D643-92A4-9A0BD42FA443}"/>
              </a:ext>
            </a:extLst>
          </p:cNvPr>
          <p:cNvGrpSpPr/>
          <p:nvPr/>
        </p:nvGrpSpPr>
        <p:grpSpPr>
          <a:xfrm>
            <a:off x="3022887" y="1882067"/>
            <a:ext cx="958844" cy="710572"/>
            <a:chOff x="2963507" y="1917695"/>
            <a:chExt cx="958844" cy="710572"/>
          </a:xfrm>
          <a:effectLst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802DE8D-51F4-2449-923C-833A1F1546F7}"/>
                </a:ext>
              </a:extLst>
            </p:cNvPr>
            <p:cNvSpPr txBox="1"/>
            <p:nvPr/>
          </p:nvSpPr>
          <p:spPr>
            <a:xfrm>
              <a:off x="3087586" y="1917695"/>
              <a:ext cx="70347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Intercept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B94D0A-5F4C-2740-B0C1-28DED080F37F}"/>
                </a:ext>
              </a:extLst>
            </p:cNvPr>
            <p:cNvSpPr txBox="1"/>
            <p:nvPr/>
          </p:nvSpPr>
          <p:spPr>
            <a:xfrm>
              <a:off x="2995019" y="2083090"/>
              <a:ext cx="8874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C1F02F-D303-C442-8BF7-0803A1F31A46}"/>
                </a:ext>
              </a:extLst>
            </p:cNvPr>
            <p:cNvSpPr txBox="1"/>
            <p:nvPr/>
          </p:nvSpPr>
          <p:spPr>
            <a:xfrm>
              <a:off x="2963507" y="2366657"/>
              <a:ext cx="95884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PMU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40F88B5-7AD4-FD4E-A5F0-B613A0616D36}"/>
              </a:ext>
            </a:extLst>
          </p:cNvPr>
          <p:cNvSpPr/>
          <p:nvPr/>
        </p:nvSpPr>
        <p:spPr>
          <a:xfrm>
            <a:off x="3634462" y="3431124"/>
            <a:ext cx="2951710" cy="2651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Hardware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6588E2-32B7-CB45-B23C-9A8AD3BE8B8C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810840" y="3133146"/>
            <a:ext cx="0" cy="29373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B95B43-8157-1543-8FCC-07EE7601769B}"/>
              </a:ext>
            </a:extLst>
          </p:cNvPr>
          <p:cNvCxnSpPr>
            <a:cxnSpLocks/>
          </p:cNvCxnSpPr>
          <p:nvPr/>
        </p:nvCxnSpPr>
        <p:spPr>
          <a:xfrm>
            <a:off x="6111732" y="2386343"/>
            <a:ext cx="0" cy="104265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35AA17-BDCC-C542-9A2B-9BC85D7160BA}"/>
              </a:ext>
            </a:extLst>
          </p:cNvPr>
          <p:cNvCxnSpPr>
            <a:cxnSpLocks/>
          </p:cNvCxnSpPr>
          <p:nvPr/>
        </p:nvCxnSpPr>
        <p:spPr>
          <a:xfrm>
            <a:off x="4244309" y="2386343"/>
            <a:ext cx="0" cy="104265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AB20C4-20BF-AD46-82B1-0BE4D534585E}"/>
              </a:ext>
            </a:extLst>
          </p:cNvPr>
          <p:cNvCxnSpPr>
            <a:cxnSpLocks/>
          </p:cNvCxnSpPr>
          <p:nvPr/>
        </p:nvCxnSpPr>
        <p:spPr>
          <a:xfrm>
            <a:off x="3767317" y="1641322"/>
            <a:ext cx="0" cy="17830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5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6995862A-1998-A744-80BC-8598C5706A4D}"/>
              </a:ext>
            </a:extLst>
          </p:cNvPr>
          <p:cNvSpPr/>
          <p:nvPr/>
        </p:nvSpPr>
        <p:spPr>
          <a:xfrm>
            <a:off x="1632285" y="2264463"/>
            <a:ext cx="605588" cy="215305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04393-F7E8-5449-8733-0C38017A5D3A}"/>
              </a:ext>
            </a:extLst>
          </p:cNvPr>
          <p:cNvSpPr/>
          <p:nvPr/>
        </p:nvSpPr>
        <p:spPr>
          <a:xfrm>
            <a:off x="1052188" y="2267211"/>
            <a:ext cx="572075" cy="2153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C64C72-A702-8246-9274-AFE4CED80C0D}"/>
              </a:ext>
            </a:extLst>
          </p:cNvPr>
          <p:cNvCxnSpPr>
            <a:cxnSpLocks/>
          </p:cNvCxnSpPr>
          <p:nvPr/>
        </p:nvCxnSpPr>
        <p:spPr>
          <a:xfrm>
            <a:off x="2249905" y="1820779"/>
            <a:ext cx="0" cy="136885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Hexagon 7">
            <a:extLst>
              <a:ext uri="{FF2B5EF4-FFF2-40B4-BE49-F238E27FC236}">
                <a16:creationId xmlns:a16="http://schemas.microsoft.com/office/drawing/2014/main" id="{3252B1EE-C1F6-9E43-911C-11016BF7DBF1}"/>
              </a:ext>
            </a:extLst>
          </p:cNvPr>
          <p:cNvSpPr/>
          <p:nvPr/>
        </p:nvSpPr>
        <p:spPr>
          <a:xfrm>
            <a:off x="2715126" y="1818031"/>
            <a:ext cx="657728" cy="215305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97D34-7131-0E4C-ABA8-17A4B94EA4E4}"/>
              </a:ext>
            </a:extLst>
          </p:cNvPr>
          <p:cNvSpPr/>
          <p:nvPr/>
        </p:nvSpPr>
        <p:spPr>
          <a:xfrm>
            <a:off x="2249906" y="1820779"/>
            <a:ext cx="465219" cy="2153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DA3C8AA-C1BF-8F49-A41E-1107E900A340}"/>
              </a:ext>
            </a:extLst>
          </p:cNvPr>
          <p:cNvSpPr/>
          <p:nvPr/>
        </p:nvSpPr>
        <p:spPr>
          <a:xfrm>
            <a:off x="2830002" y="2728426"/>
            <a:ext cx="605588" cy="215305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15510-FD60-534D-8A65-A96AEF945D1D}"/>
              </a:ext>
            </a:extLst>
          </p:cNvPr>
          <p:cNvSpPr/>
          <p:nvPr/>
        </p:nvSpPr>
        <p:spPr>
          <a:xfrm>
            <a:off x="2249905" y="2731174"/>
            <a:ext cx="572075" cy="2153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3DC7392F-4161-9E49-AEFB-BA4673D08264}"/>
              </a:ext>
            </a:extLst>
          </p:cNvPr>
          <p:cNvSpPr/>
          <p:nvPr/>
        </p:nvSpPr>
        <p:spPr>
          <a:xfrm>
            <a:off x="2755231" y="2268474"/>
            <a:ext cx="405060" cy="215305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B102D-BAD4-D344-8ED9-57ABEBD8EE37}"/>
              </a:ext>
            </a:extLst>
          </p:cNvPr>
          <p:cNvSpPr/>
          <p:nvPr/>
        </p:nvSpPr>
        <p:spPr>
          <a:xfrm>
            <a:off x="2249905" y="2271222"/>
            <a:ext cx="505326" cy="2153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8C8379-37F6-A64C-822E-7641C73FE7BE}"/>
              </a:ext>
            </a:extLst>
          </p:cNvPr>
          <p:cNvCxnSpPr>
            <a:cxnSpLocks/>
          </p:cNvCxnSpPr>
          <p:nvPr/>
        </p:nvCxnSpPr>
        <p:spPr>
          <a:xfrm>
            <a:off x="3443611" y="1818030"/>
            <a:ext cx="0" cy="13716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57500904-16A0-2E4B-A5F4-A971DD81D0F6}"/>
              </a:ext>
            </a:extLst>
          </p:cNvPr>
          <p:cNvSpPr/>
          <p:nvPr/>
        </p:nvSpPr>
        <p:spPr>
          <a:xfrm>
            <a:off x="3670773" y="2271222"/>
            <a:ext cx="263544" cy="215305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3E880A-8DCD-2B47-A7C6-899B9EFA401C}"/>
              </a:ext>
            </a:extLst>
          </p:cNvPr>
          <p:cNvSpPr/>
          <p:nvPr/>
        </p:nvSpPr>
        <p:spPr>
          <a:xfrm>
            <a:off x="3443612" y="2273970"/>
            <a:ext cx="222004" cy="2153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BD474-508A-1146-8C84-8CBD5E59FBCC}"/>
              </a:ext>
            </a:extLst>
          </p:cNvPr>
          <p:cNvSpPr txBox="1"/>
          <p:nvPr/>
        </p:nvSpPr>
        <p:spPr>
          <a:xfrm>
            <a:off x="2278701" y="1620248"/>
            <a:ext cx="340887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D03198-6009-8C4C-A6F0-CC118E8FD823}"/>
              </a:ext>
            </a:extLst>
          </p:cNvPr>
          <p:cNvSpPr txBox="1"/>
          <p:nvPr/>
        </p:nvSpPr>
        <p:spPr>
          <a:xfrm>
            <a:off x="2278701" y="2074367"/>
            <a:ext cx="340887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3313D3-92EB-984E-B468-D9B180B7AEAC}"/>
              </a:ext>
            </a:extLst>
          </p:cNvPr>
          <p:cNvSpPr txBox="1"/>
          <p:nvPr/>
        </p:nvSpPr>
        <p:spPr>
          <a:xfrm>
            <a:off x="2278701" y="2527274"/>
            <a:ext cx="340887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B8B4E3-C70E-5740-B893-5EFFED6C8540}"/>
              </a:ext>
            </a:extLst>
          </p:cNvPr>
          <p:cNvSpPr txBox="1"/>
          <p:nvPr/>
        </p:nvSpPr>
        <p:spPr>
          <a:xfrm>
            <a:off x="1064237" y="2074367"/>
            <a:ext cx="340887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EC3469-1414-3F4B-A13B-7633200DFFA1}"/>
              </a:ext>
            </a:extLst>
          </p:cNvPr>
          <p:cNvSpPr txBox="1"/>
          <p:nvPr/>
        </p:nvSpPr>
        <p:spPr>
          <a:xfrm>
            <a:off x="1052187" y="2922103"/>
            <a:ext cx="1201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Phase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4357B7-F77F-4341-AC00-BB27DC8E9A41}"/>
              </a:ext>
            </a:extLst>
          </p:cNvPr>
          <p:cNvSpPr txBox="1"/>
          <p:nvPr/>
        </p:nvSpPr>
        <p:spPr>
          <a:xfrm>
            <a:off x="2245893" y="2922103"/>
            <a:ext cx="1197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Phase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C57F11-85E4-4742-9D89-1D4705164A65}"/>
              </a:ext>
            </a:extLst>
          </p:cNvPr>
          <p:cNvSpPr txBox="1"/>
          <p:nvPr/>
        </p:nvSpPr>
        <p:spPr>
          <a:xfrm>
            <a:off x="3443611" y="2922103"/>
            <a:ext cx="77545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Phase</a:t>
            </a:r>
          </a:p>
        </p:txBody>
      </p:sp>
    </p:spTree>
    <p:extLst>
      <p:ext uri="{BB962C8B-B14F-4D97-AF65-F5344CB8AC3E}">
        <p14:creationId xmlns:p14="http://schemas.microsoft.com/office/powerpoint/2010/main" val="278856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7C59038-91BA-4F4C-AB6E-FDCC5DF29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251836"/>
              </p:ext>
            </p:extLst>
          </p:nvPr>
        </p:nvGraphicFramePr>
        <p:xfrm>
          <a:off x="967410" y="2434673"/>
          <a:ext cx="7634330" cy="3742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407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02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C6D75E-DBF7-514B-91F4-2FD5984A5D9E}"/>
              </a:ext>
            </a:extLst>
          </p:cNvPr>
          <p:cNvSpPr txBox="1"/>
          <p:nvPr/>
        </p:nvSpPr>
        <p:spPr>
          <a:xfrm>
            <a:off x="3639787" y="1368967"/>
            <a:ext cx="1538351" cy="26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C98958-0A7F-5144-B880-2BB607CFA19B}"/>
              </a:ext>
            </a:extLst>
          </p:cNvPr>
          <p:cNvSpPr/>
          <p:nvPr/>
        </p:nvSpPr>
        <p:spPr>
          <a:xfrm>
            <a:off x="4073236" y="2118162"/>
            <a:ext cx="1104902" cy="2651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Allocator</a:t>
            </a:r>
          </a:p>
        </p:txBody>
      </p: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647362CB-B95B-A148-9FAE-8C43EB32F5BD}"/>
              </a:ext>
            </a:extLst>
          </p:cNvPr>
          <p:cNvSpPr/>
          <p:nvPr/>
        </p:nvSpPr>
        <p:spPr>
          <a:xfrm>
            <a:off x="4761202" y="1644444"/>
            <a:ext cx="225096" cy="467081"/>
          </a:xfrm>
          <a:prstGeom prst="up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BA8FBC-2770-9A40-9D44-D23B02E2EAC8}"/>
              </a:ext>
            </a:extLst>
          </p:cNvPr>
          <p:cNvSpPr txBox="1"/>
          <p:nvPr/>
        </p:nvSpPr>
        <p:spPr>
          <a:xfrm>
            <a:off x="3841524" y="1726110"/>
            <a:ext cx="58038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5FCED0-8603-D240-A217-264AC4080EA3}"/>
              </a:ext>
            </a:extLst>
          </p:cNvPr>
          <p:cNvSpPr txBox="1"/>
          <p:nvPr/>
        </p:nvSpPr>
        <p:spPr>
          <a:xfrm>
            <a:off x="4804900" y="1726110"/>
            <a:ext cx="58038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Frees</a:t>
            </a:r>
          </a:p>
        </p:txBody>
      </p:sp>
      <p:sp>
        <p:nvSpPr>
          <p:cNvPr id="35" name="Up-Down Arrow 34">
            <a:extLst>
              <a:ext uri="{FF2B5EF4-FFF2-40B4-BE49-F238E27FC236}">
                <a16:creationId xmlns:a16="http://schemas.microsoft.com/office/drawing/2014/main" id="{90B4D13E-D699-4740-AB36-B27751D82C28}"/>
              </a:ext>
            </a:extLst>
          </p:cNvPr>
          <p:cNvSpPr/>
          <p:nvPr/>
        </p:nvSpPr>
        <p:spPr>
          <a:xfrm>
            <a:off x="4262223" y="1644445"/>
            <a:ext cx="225096" cy="467082"/>
          </a:xfrm>
          <a:prstGeom prst="up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FC8C16-BDBD-6F4F-B756-353D64D42A59}"/>
              </a:ext>
            </a:extLst>
          </p:cNvPr>
          <p:cNvSpPr/>
          <p:nvPr/>
        </p:nvSpPr>
        <p:spPr>
          <a:xfrm>
            <a:off x="4443542" y="2867970"/>
            <a:ext cx="734595" cy="2651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A90939-93B2-4D43-8654-C410500A61D4}"/>
              </a:ext>
            </a:extLst>
          </p:cNvPr>
          <p:cNvSpPr txBox="1"/>
          <p:nvPr/>
        </p:nvSpPr>
        <p:spPr>
          <a:xfrm>
            <a:off x="4274227" y="2510439"/>
            <a:ext cx="658748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</a:p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Syscalls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Up-Down Arrow 39">
            <a:extLst>
              <a:ext uri="{FF2B5EF4-FFF2-40B4-BE49-F238E27FC236}">
                <a16:creationId xmlns:a16="http://schemas.microsoft.com/office/drawing/2014/main" id="{553C3CEA-4483-6B45-BF2F-364D43EC162B}"/>
              </a:ext>
            </a:extLst>
          </p:cNvPr>
          <p:cNvSpPr/>
          <p:nvPr/>
        </p:nvSpPr>
        <p:spPr>
          <a:xfrm>
            <a:off x="4796675" y="2378617"/>
            <a:ext cx="225096" cy="475475"/>
          </a:xfrm>
          <a:prstGeom prst="up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14E6CA-5E1D-6242-87F8-D48886002356}"/>
              </a:ext>
            </a:extLst>
          </p:cNvPr>
          <p:cNvSpPr/>
          <p:nvPr/>
        </p:nvSpPr>
        <p:spPr>
          <a:xfrm>
            <a:off x="5637290" y="2124797"/>
            <a:ext cx="948884" cy="2651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Pthreads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B5A74ED9-A39D-7E49-B328-22B2FC63E46E}"/>
              </a:ext>
            </a:extLst>
          </p:cNvPr>
          <p:cNvSpPr/>
          <p:nvPr/>
        </p:nvSpPr>
        <p:spPr>
          <a:xfrm rot="5400000">
            <a:off x="5293617" y="2037523"/>
            <a:ext cx="225096" cy="439724"/>
          </a:xfrm>
          <a:prstGeom prst="up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775463-B727-A344-A609-DE26B877AEC9}"/>
              </a:ext>
            </a:extLst>
          </p:cNvPr>
          <p:cNvSpPr txBox="1"/>
          <p:nvPr/>
        </p:nvSpPr>
        <p:spPr>
          <a:xfrm>
            <a:off x="5142888" y="2316072"/>
            <a:ext cx="58038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9F51BA-883B-0F49-A0AC-0BCB869EAC4E}"/>
              </a:ext>
            </a:extLst>
          </p:cNvPr>
          <p:cNvSpPr/>
          <p:nvPr/>
        </p:nvSpPr>
        <p:spPr>
          <a:xfrm>
            <a:off x="3634461" y="1935678"/>
            <a:ext cx="1783783" cy="61368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A435D8-E0A3-D643-92A4-9A0BD42FA443}"/>
              </a:ext>
            </a:extLst>
          </p:cNvPr>
          <p:cNvGrpSpPr/>
          <p:nvPr/>
        </p:nvGrpSpPr>
        <p:grpSpPr>
          <a:xfrm>
            <a:off x="3022887" y="1882067"/>
            <a:ext cx="958844" cy="710572"/>
            <a:chOff x="2963507" y="1917695"/>
            <a:chExt cx="958844" cy="710572"/>
          </a:xfrm>
          <a:effectLst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802DE8D-51F4-2449-923C-833A1F1546F7}"/>
                </a:ext>
              </a:extLst>
            </p:cNvPr>
            <p:cNvSpPr txBox="1"/>
            <p:nvPr/>
          </p:nvSpPr>
          <p:spPr>
            <a:xfrm>
              <a:off x="3087586" y="1917695"/>
              <a:ext cx="70347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Intercept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B94D0A-5F4C-2740-B0C1-28DED080F37F}"/>
                </a:ext>
              </a:extLst>
            </p:cNvPr>
            <p:cNvSpPr txBox="1"/>
            <p:nvPr/>
          </p:nvSpPr>
          <p:spPr>
            <a:xfrm>
              <a:off x="2995019" y="2083090"/>
              <a:ext cx="8874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C1F02F-D303-C442-8BF7-0803A1F31A46}"/>
                </a:ext>
              </a:extLst>
            </p:cNvPr>
            <p:cNvSpPr txBox="1"/>
            <p:nvPr/>
          </p:nvSpPr>
          <p:spPr>
            <a:xfrm>
              <a:off x="2963507" y="2366657"/>
              <a:ext cx="95884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PMU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40F88B5-7AD4-FD4E-A5F0-B613A0616D36}"/>
              </a:ext>
            </a:extLst>
          </p:cNvPr>
          <p:cNvSpPr/>
          <p:nvPr/>
        </p:nvSpPr>
        <p:spPr>
          <a:xfrm>
            <a:off x="3619239" y="3527494"/>
            <a:ext cx="2951710" cy="2651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Hardware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6588E2-32B7-CB45-B23C-9A8AD3BE8B8C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810840" y="3133146"/>
            <a:ext cx="0" cy="29373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B95B43-8157-1543-8FCC-07EE7601769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11732" y="2389973"/>
            <a:ext cx="7815" cy="89003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35AA17-BDCC-C542-9A2B-9BC85D7160BA}"/>
              </a:ext>
            </a:extLst>
          </p:cNvPr>
          <p:cNvCxnSpPr>
            <a:cxnSpLocks/>
          </p:cNvCxnSpPr>
          <p:nvPr/>
        </p:nvCxnSpPr>
        <p:spPr>
          <a:xfrm>
            <a:off x="4260084" y="2369933"/>
            <a:ext cx="14143" cy="91007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AB20C4-20BF-AD46-82B1-0BE4D534585E}"/>
              </a:ext>
            </a:extLst>
          </p:cNvPr>
          <p:cNvCxnSpPr>
            <a:cxnSpLocks/>
          </p:cNvCxnSpPr>
          <p:nvPr/>
        </p:nvCxnSpPr>
        <p:spPr>
          <a:xfrm>
            <a:off x="3767317" y="1641322"/>
            <a:ext cx="0" cy="149182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8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23035</TotalTime>
  <Words>107</Words>
  <Application>Microsoft Macintosh PowerPoint</Application>
  <PresentationFormat>On-screen Show (4:3)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Tongping Liu</dc:creator>
  <cp:lastModifiedBy>Tongping Liu</cp:lastModifiedBy>
  <cp:revision>40</cp:revision>
  <cp:lastPrinted>2018-11-11T22:57:25Z</cp:lastPrinted>
  <dcterms:created xsi:type="dcterms:W3CDTF">2018-10-16T15:07:43Z</dcterms:created>
  <dcterms:modified xsi:type="dcterms:W3CDTF">2020-08-16T23:09:07Z</dcterms:modified>
</cp:coreProperties>
</file>