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75" r:id="rId2"/>
    <p:sldId id="276" r:id="rId3"/>
    <p:sldId id="278" r:id="rId4"/>
    <p:sldId id="277" r:id="rId5"/>
    <p:sldId id="279" r:id="rId6"/>
    <p:sldId id="27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65C"/>
    <a:srgbClr val="FA9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2" autoAdjust="0"/>
    <p:restoredTop sz="94027"/>
  </p:normalViewPr>
  <p:slideViewPr>
    <p:cSldViewPr snapToGrid="0" snapToObjects="1">
      <p:cViewPr>
        <p:scale>
          <a:sx n="234" d="100"/>
          <a:sy n="234" d="100"/>
        </p:scale>
        <p:origin x="13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96B6B-8896-9448-B5DB-9F2B15F54141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2B123-5EB4-E745-82F3-722570B1F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8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2B123-5EB4-E745-82F3-722570B1F4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85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2B123-5EB4-E745-82F3-722570B1F4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3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6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59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5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6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A357-456F-8045-A8FE-8C044CC6640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0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FA357-456F-8045-A8FE-8C044CC6640E}" type="datetimeFigureOut">
              <a:rPr lang="en-US" smtClean="0"/>
              <a:t>3/17/20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FB055-2E98-0A4F-82F0-D8669903E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4136486" y="2573344"/>
            <a:ext cx="3563253" cy="8089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544305" y="2461687"/>
            <a:ext cx="73589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Node-local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2015539" y="2457946"/>
            <a:ext cx="0" cy="25931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77655" y="2707825"/>
            <a:ext cx="466794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100" dirty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551" y="3032830"/>
            <a:ext cx="838200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Read-mostly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500" y="2717043"/>
            <a:ext cx="1186256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25500" y="2152663"/>
            <a:ext cx="1690" cy="56412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4984946" y="3034270"/>
            <a:ext cx="341240" cy="29038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12442" y="3040170"/>
            <a:ext cx="373600" cy="28645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84946" y="3326623"/>
            <a:ext cx="95054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017017" y="2580775"/>
            <a:ext cx="2103503" cy="10274"/>
          </a:xfrm>
          <a:prstGeom prst="line">
            <a:avLst/>
          </a:prstGeom>
          <a:ln w="9525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5425" y="2473466"/>
            <a:ext cx="1143001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Node-Balanced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36486" y="2717703"/>
            <a:ext cx="1186256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13744" y="2746737"/>
            <a:ext cx="61429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Node_1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136486" y="2467116"/>
            <a:ext cx="0" cy="25802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734352" y="2746237"/>
            <a:ext cx="732529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err="1">
                <a:latin typeface="Times New Roman"/>
                <a:cs typeface="Times New Roman"/>
              </a:rPr>
              <a:t>Node_m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017017" y="2720222"/>
            <a:ext cx="2119469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8884323" y="2161411"/>
            <a:ext cx="1672" cy="563304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276738" y="3600819"/>
            <a:ext cx="363243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Private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42323" y="3597832"/>
            <a:ext cx="520037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000" dirty="0">
                <a:latin typeface="Times New Roman"/>
                <a:cs typeface="Times New Roman"/>
              </a:rPr>
              <a:t>Prod-cons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26186" y="2719200"/>
            <a:ext cx="1186256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28610" y="3517957"/>
            <a:ext cx="589905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  Migratory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828880" y="2263890"/>
            <a:ext cx="8057115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50076" y="2152663"/>
            <a:ext cx="1037325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Virtual Address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935494" y="3324656"/>
            <a:ext cx="95054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1652475" y="3034270"/>
            <a:ext cx="354802" cy="20954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36486" y="3031091"/>
            <a:ext cx="372365" cy="21272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652475" y="3243811"/>
            <a:ext cx="95054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07755" y="3242311"/>
            <a:ext cx="95054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58303" y="3243811"/>
            <a:ext cx="95054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75753" y="3519470"/>
            <a:ext cx="111336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Randomly-shared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28272" y="3501047"/>
            <a:ext cx="91733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Falsely-shared</a:t>
            </a:r>
          </a:p>
          <a:p>
            <a:pPr algn="ctr"/>
            <a:r>
              <a:rPr lang="en-US" sz="1000" dirty="0">
                <a:latin typeface="Times New Roman"/>
                <a:cs typeface="Times New Roman"/>
              </a:rPr>
              <a:t>(interleaved)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60524" y="3039285"/>
            <a:ext cx="917331" cy="35394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Falsely-shared</a:t>
            </a:r>
          </a:p>
          <a:p>
            <a:pPr algn="ctr"/>
            <a:r>
              <a:rPr lang="en-US" sz="1000" dirty="0">
                <a:latin typeface="Times New Roman"/>
                <a:cs typeface="Times New Roman"/>
              </a:rPr>
              <a:t>(Block-wise)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512442" y="2720525"/>
            <a:ext cx="1186256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699739" y="2719772"/>
            <a:ext cx="1186256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67" name="Straight Connector 66"/>
          <p:cNvCxnSpPr/>
          <p:nvPr/>
        </p:nvCxnSpPr>
        <p:spPr>
          <a:xfrm>
            <a:off x="7699739" y="2457033"/>
            <a:ext cx="0" cy="258021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17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8CA447-A319-4B45-AE9E-363449A1D96C}"/>
              </a:ext>
            </a:extLst>
          </p:cNvPr>
          <p:cNvCxnSpPr>
            <a:cxnSpLocks/>
          </p:cNvCxnSpPr>
          <p:nvPr/>
        </p:nvCxnSpPr>
        <p:spPr>
          <a:xfrm>
            <a:off x="1372990" y="2263890"/>
            <a:ext cx="1388" cy="46082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51959F-BB2F-684B-B560-2A630833FFDD}"/>
              </a:ext>
            </a:extLst>
          </p:cNvPr>
          <p:cNvSpPr txBox="1"/>
          <p:nvPr/>
        </p:nvSpPr>
        <p:spPr>
          <a:xfrm>
            <a:off x="1378670" y="2378780"/>
            <a:ext cx="1042158" cy="33855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Main Thread </a:t>
            </a:r>
          </a:p>
          <a:p>
            <a:pPr algn="ctr"/>
            <a:r>
              <a:rPr lang="en-US" sz="1100" dirty="0">
                <a:latin typeface="Times New Roman"/>
                <a:cs typeface="Times New Roman"/>
              </a:rPr>
              <a:t>(Node-Balanced)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249A71-18C6-904C-BA31-5ABD44130681}"/>
              </a:ext>
            </a:extLst>
          </p:cNvPr>
          <p:cNvSpPr txBox="1"/>
          <p:nvPr/>
        </p:nvSpPr>
        <p:spPr>
          <a:xfrm>
            <a:off x="2415105" y="2453925"/>
            <a:ext cx="104172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Node_1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66A12E-41FC-C341-B4C0-173A0B77877D}"/>
              </a:ext>
            </a:extLst>
          </p:cNvPr>
          <p:cNvSpPr/>
          <p:nvPr/>
        </p:nvSpPr>
        <p:spPr>
          <a:xfrm>
            <a:off x="1374468" y="2720222"/>
            <a:ext cx="1042157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1CE7A1-DC5E-554B-B46C-2F2612254E66}"/>
              </a:ext>
            </a:extLst>
          </p:cNvPr>
          <p:cNvCxnSpPr>
            <a:cxnSpLocks/>
          </p:cNvCxnSpPr>
          <p:nvPr/>
        </p:nvCxnSpPr>
        <p:spPr>
          <a:xfrm>
            <a:off x="1372990" y="2263890"/>
            <a:ext cx="4172956" cy="0"/>
          </a:xfrm>
          <a:prstGeom prst="line">
            <a:avLst/>
          </a:prstGeom>
          <a:ln w="1270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9B2861-3AD1-4F49-8A72-CE5CEE2B927C}"/>
              </a:ext>
            </a:extLst>
          </p:cNvPr>
          <p:cNvSpPr txBox="1"/>
          <p:nvPr/>
        </p:nvSpPr>
        <p:spPr>
          <a:xfrm>
            <a:off x="2925789" y="2166493"/>
            <a:ext cx="1037325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Virtual Address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C1E33C-E74D-8C4C-94B2-1DE6C82219F8}"/>
              </a:ext>
            </a:extLst>
          </p:cNvPr>
          <p:cNvSpPr/>
          <p:nvPr/>
        </p:nvSpPr>
        <p:spPr>
          <a:xfrm>
            <a:off x="2416146" y="2721399"/>
            <a:ext cx="1042157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F6F8D4-4B92-4546-97D7-C95FB91D17E1}"/>
              </a:ext>
            </a:extLst>
          </p:cNvPr>
          <p:cNvSpPr txBox="1"/>
          <p:nvPr/>
        </p:nvSpPr>
        <p:spPr>
          <a:xfrm>
            <a:off x="3459190" y="2452975"/>
            <a:ext cx="104172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81AEFE-D300-3F4A-95EB-EBF7DB603B9F}"/>
              </a:ext>
            </a:extLst>
          </p:cNvPr>
          <p:cNvSpPr/>
          <p:nvPr/>
        </p:nvSpPr>
        <p:spPr>
          <a:xfrm>
            <a:off x="3460231" y="2720449"/>
            <a:ext cx="1042157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39809D-EE04-1B42-9EEE-2968A2BC519A}"/>
              </a:ext>
            </a:extLst>
          </p:cNvPr>
          <p:cNvSpPr txBox="1"/>
          <p:nvPr/>
        </p:nvSpPr>
        <p:spPr>
          <a:xfrm>
            <a:off x="4504225" y="2452975"/>
            <a:ext cx="104172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err="1">
                <a:latin typeface="Times New Roman"/>
                <a:cs typeface="Times New Roman"/>
              </a:rPr>
              <a:t>Node_n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88B550-7EC2-CC4B-8065-B8BE8CB82C56}"/>
              </a:ext>
            </a:extLst>
          </p:cNvPr>
          <p:cNvSpPr/>
          <p:nvPr/>
        </p:nvSpPr>
        <p:spPr>
          <a:xfrm>
            <a:off x="4505266" y="2720449"/>
            <a:ext cx="1042157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FA10E8-8A64-9F4F-B5FC-4FF6032D40E4}"/>
              </a:ext>
            </a:extLst>
          </p:cNvPr>
          <p:cNvCxnSpPr>
            <a:cxnSpLocks/>
          </p:cNvCxnSpPr>
          <p:nvPr/>
        </p:nvCxnSpPr>
        <p:spPr>
          <a:xfrm>
            <a:off x="5551626" y="2263890"/>
            <a:ext cx="0" cy="460825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02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FF71C8C2-689F-AF4E-93B2-9EA35A61DA71}"/>
              </a:ext>
            </a:extLst>
          </p:cNvPr>
          <p:cNvSpPr txBox="1"/>
          <p:nvPr/>
        </p:nvSpPr>
        <p:spPr>
          <a:xfrm>
            <a:off x="2604527" y="2356573"/>
            <a:ext cx="323132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Big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128AE3-6671-5C4D-8B1A-88A6810AD255}"/>
              </a:ext>
            </a:extLst>
          </p:cNvPr>
          <p:cNvSpPr txBox="1"/>
          <p:nvPr/>
        </p:nvSpPr>
        <p:spPr>
          <a:xfrm>
            <a:off x="2692293" y="1400390"/>
            <a:ext cx="323132" cy="2462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>
                <a:latin typeface="Times New Roman"/>
                <a:cs typeface="Times New Roman"/>
              </a:rPr>
              <a:t>Small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ABF1B-DD74-A24B-96BA-074F811AE479}"/>
              </a:ext>
            </a:extLst>
          </p:cNvPr>
          <p:cNvSpPr txBox="1"/>
          <p:nvPr/>
        </p:nvSpPr>
        <p:spPr>
          <a:xfrm>
            <a:off x="3605536" y="2739647"/>
            <a:ext cx="75631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err="1">
                <a:latin typeface="Times New Roman"/>
                <a:cs typeface="Times New Roman"/>
              </a:rPr>
              <a:t>PerMBInfo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1959F-BB2F-684B-B560-2A630833FFDD}"/>
              </a:ext>
            </a:extLst>
          </p:cNvPr>
          <p:cNvSpPr txBox="1"/>
          <p:nvPr/>
        </p:nvSpPr>
        <p:spPr>
          <a:xfrm>
            <a:off x="1378670" y="3156881"/>
            <a:ext cx="118012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Interleaved Heap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249A71-18C6-904C-BA31-5ABD44130681}"/>
              </a:ext>
            </a:extLst>
          </p:cNvPr>
          <p:cNvSpPr txBox="1"/>
          <p:nvPr/>
        </p:nvSpPr>
        <p:spPr>
          <a:xfrm>
            <a:off x="2562775" y="3112748"/>
            <a:ext cx="118777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Node</a:t>
            </a:r>
            <a:r>
              <a:rPr lang="en-US" sz="11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66A12E-41FC-C341-B4C0-173A0B77877D}"/>
              </a:ext>
            </a:extLst>
          </p:cNvPr>
          <p:cNvSpPr/>
          <p:nvPr/>
        </p:nvSpPr>
        <p:spPr>
          <a:xfrm>
            <a:off x="1374467" y="3083719"/>
            <a:ext cx="1188720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C1E33C-E74D-8C4C-94B2-1DE6C82219F8}"/>
              </a:ext>
            </a:extLst>
          </p:cNvPr>
          <p:cNvSpPr/>
          <p:nvPr/>
        </p:nvSpPr>
        <p:spPr>
          <a:xfrm>
            <a:off x="2563815" y="3084896"/>
            <a:ext cx="1188720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F6F8D4-4B92-4546-97D7-C95FB91D17E1}"/>
              </a:ext>
            </a:extLst>
          </p:cNvPr>
          <p:cNvSpPr txBox="1"/>
          <p:nvPr/>
        </p:nvSpPr>
        <p:spPr>
          <a:xfrm>
            <a:off x="3898491" y="3064548"/>
            <a:ext cx="104172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81AEFE-D300-3F4A-95EB-EBF7DB603B9F}"/>
              </a:ext>
            </a:extLst>
          </p:cNvPr>
          <p:cNvSpPr/>
          <p:nvPr/>
        </p:nvSpPr>
        <p:spPr>
          <a:xfrm>
            <a:off x="3751492" y="3083946"/>
            <a:ext cx="1188720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39809D-EE04-1B42-9EEE-2968A2BC519A}"/>
              </a:ext>
            </a:extLst>
          </p:cNvPr>
          <p:cNvSpPr txBox="1"/>
          <p:nvPr/>
        </p:nvSpPr>
        <p:spPr>
          <a:xfrm>
            <a:off x="4937776" y="3111798"/>
            <a:ext cx="1188720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err="1">
                <a:latin typeface="Times New Roman"/>
                <a:cs typeface="Times New Roman"/>
              </a:rPr>
              <a:t>Node</a:t>
            </a:r>
            <a:r>
              <a:rPr lang="en-US" sz="1100" baseline="-25000" dirty="0" err="1">
                <a:latin typeface="Times New Roman"/>
                <a:cs typeface="Times New Roman"/>
              </a:rPr>
              <a:t>n</a:t>
            </a:r>
            <a:endParaRPr lang="en-US" sz="1100" baseline="-25000" dirty="0">
              <a:latin typeface="Times New Roman"/>
              <a:cs typeface="Times New Roman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88B550-7EC2-CC4B-8065-B8BE8CB82C56}"/>
              </a:ext>
            </a:extLst>
          </p:cNvPr>
          <p:cNvSpPr/>
          <p:nvPr/>
        </p:nvSpPr>
        <p:spPr>
          <a:xfrm>
            <a:off x="4938816" y="3083946"/>
            <a:ext cx="1188720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39BC787-D116-B64D-B9DD-9809189F4E40}"/>
              </a:ext>
            </a:extLst>
          </p:cNvPr>
          <p:cNvCxnSpPr>
            <a:cxnSpLocks/>
          </p:cNvCxnSpPr>
          <p:nvPr/>
        </p:nvCxnSpPr>
        <p:spPr>
          <a:xfrm>
            <a:off x="2564267" y="3397767"/>
            <a:ext cx="0" cy="22361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8079EC-EEF6-9847-A9E8-9814A77D712A}"/>
              </a:ext>
            </a:extLst>
          </p:cNvPr>
          <p:cNvCxnSpPr>
            <a:cxnSpLocks/>
          </p:cNvCxnSpPr>
          <p:nvPr/>
        </p:nvCxnSpPr>
        <p:spPr>
          <a:xfrm>
            <a:off x="2564375" y="3526985"/>
            <a:ext cx="133184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4F1EF43-5BE9-DE4D-914C-AC768E25D1B5}"/>
              </a:ext>
            </a:extLst>
          </p:cNvPr>
          <p:cNvSpPr txBox="1"/>
          <p:nvPr/>
        </p:nvSpPr>
        <p:spPr>
          <a:xfrm>
            <a:off x="2674838" y="3391863"/>
            <a:ext cx="493748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dirty="0" err="1">
                <a:latin typeface="Times New Roman"/>
                <a:cs typeface="Times New Roman"/>
              </a:rPr>
              <a:t>bpSmall</a:t>
            </a:r>
            <a:endParaRPr lang="en-US" sz="1050" dirty="0">
              <a:latin typeface="Times New Roman"/>
              <a:cs typeface="Times New Roman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45458C-AFB7-7241-A5A0-42543EEDA16A}"/>
              </a:ext>
            </a:extLst>
          </p:cNvPr>
          <p:cNvCxnSpPr>
            <a:cxnSpLocks/>
          </p:cNvCxnSpPr>
          <p:nvPr/>
        </p:nvCxnSpPr>
        <p:spPr>
          <a:xfrm>
            <a:off x="3751877" y="3397767"/>
            <a:ext cx="0" cy="22361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19FF1F-349B-E24D-BAB5-3782DB70B017}"/>
              </a:ext>
            </a:extLst>
          </p:cNvPr>
          <p:cNvSpPr txBox="1"/>
          <p:nvPr/>
        </p:nvSpPr>
        <p:spPr>
          <a:xfrm>
            <a:off x="3241120" y="3391863"/>
            <a:ext cx="493748" cy="261610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50" dirty="0" err="1">
                <a:latin typeface="Times New Roman"/>
                <a:cs typeface="Times New Roman"/>
              </a:rPr>
              <a:t>bpBig</a:t>
            </a:r>
            <a:endParaRPr lang="en-US" sz="1050" dirty="0">
              <a:latin typeface="Times New Roman"/>
              <a:cs typeface="Times New Roman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BFF9DD-D343-384D-AD8E-4B0FEF2726C4}"/>
              </a:ext>
            </a:extLst>
          </p:cNvPr>
          <p:cNvCxnSpPr>
            <a:cxnSpLocks/>
          </p:cNvCxnSpPr>
          <p:nvPr/>
        </p:nvCxnSpPr>
        <p:spPr>
          <a:xfrm flipH="1">
            <a:off x="2566541" y="2959030"/>
            <a:ext cx="125543" cy="12468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03CDD6-4C5E-9A43-83E7-5D1BED3C9902}"/>
              </a:ext>
            </a:extLst>
          </p:cNvPr>
          <p:cNvCxnSpPr>
            <a:cxnSpLocks/>
          </p:cNvCxnSpPr>
          <p:nvPr/>
        </p:nvCxnSpPr>
        <p:spPr>
          <a:xfrm>
            <a:off x="3623524" y="2961037"/>
            <a:ext cx="130901" cy="12801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08DE8E8-4F2E-A64C-BED2-10355CAA5859}"/>
              </a:ext>
            </a:extLst>
          </p:cNvPr>
          <p:cNvSpPr/>
          <p:nvPr/>
        </p:nvSpPr>
        <p:spPr>
          <a:xfrm>
            <a:off x="2680725" y="2778081"/>
            <a:ext cx="238540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C3B0B9-31B8-0F47-A8B6-1B0E8F112889}"/>
              </a:ext>
            </a:extLst>
          </p:cNvPr>
          <p:cNvSpPr txBox="1"/>
          <p:nvPr/>
        </p:nvSpPr>
        <p:spPr>
          <a:xfrm>
            <a:off x="2658004" y="2764995"/>
            <a:ext cx="28397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>
                <a:latin typeface="Times New Roman"/>
                <a:cs typeface="Times New Roman"/>
              </a:rPr>
              <a:t>N/A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830F5-3238-5740-A981-9813E162800A}"/>
              </a:ext>
            </a:extLst>
          </p:cNvPr>
          <p:cNvSpPr/>
          <p:nvPr/>
        </p:nvSpPr>
        <p:spPr>
          <a:xfrm>
            <a:off x="2918323" y="2778081"/>
            <a:ext cx="238540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056788-2B70-B443-A477-7FDBD5D63F1A}"/>
              </a:ext>
            </a:extLst>
          </p:cNvPr>
          <p:cNvSpPr txBox="1"/>
          <p:nvPr/>
        </p:nvSpPr>
        <p:spPr>
          <a:xfrm>
            <a:off x="2895602" y="2764045"/>
            <a:ext cx="28397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>
                <a:latin typeface="Times New Roman"/>
                <a:cs typeface="Times New Roman"/>
              </a:rPr>
              <a:t>N/A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BE3B57-A433-4E4E-A393-5262DC0F4BDE}"/>
              </a:ext>
            </a:extLst>
          </p:cNvPr>
          <p:cNvSpPr/>
          <p:nvPr/>
        </p:nvSpPr>
        <p:spPr>
          <a:xfrm>
            <a:off x="3156863" y="2778081"/>
            <a:ext cx="238540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D043B1-3D2B-634D-9E05-87B5832E6B5E}"/>
              </a:ext>
            </a:extLst>
          </p:cNvPr>
          <p:cNvSpPr txBox="1"/>
          <p:nvPr/>
        </p:nvSpPr>
        <p:spPr>
          <a:xfrm>
            <a:off x="3139822" y="2764043"/>
            <a:ext cx="28397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>
                <a:latin typeface="Times New Roman"/>
                <a:cs typeface="Times New Roman"/>
              </a:rPr>
              <a:t>N/A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E6876A-6FE0-4349-9565-7CAB9F1488EA}"/>
              </a:ext>
            </a:extLst>
          </p:cNvPr>
          <p:cNvSpPr/>
          <p:nvPr/>
        </p:nvSpPr>
        <p:spPr>
          <a:xfrm>
            <a:off x="3395297" y="2778081"/>
            <a:ext cx="238540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B676E7-2C5A-6243-ACDB-75D2EEB83A2C}"/>
              </a:ext>
            </a:extLst>
          </p:cNvPr>
          <p:cNvSpPr txBox="1"/>
          <p:nvPr/>
        </p:nvSpPr>
        <p:spPr>
          <a:xfrm>
            <a:off x="3372576" y="2763093"/>
            <a:ext cx="28397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>
                <a:latin typeface="Times New Roman"/>
                <a:cs typeface="Times New Roman"/>
              </a:rPr>
              <a:t>N/A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5CC42B-6D56-8C4E-AF1C-FBB755901114}"/>
              </a:ext>
            </a:extLst>
          </p:cNvPr>
          <p:cNvSpPr txBox="1"/>
          <p:nvPr/>
        </p:nvSpPr>
        <p:spPr>
          <a:xfrm>
            <a:off x="1348921" y="2004563"/>
            <a:ext cx="812142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err="1">
                <a:latin typeface="Times New Roman"/>
                <a:cs typeface="Times New Roman"/>
              </a:rPr>
              <a:t>PerNodeHeap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D1306A7-AB47-C24E-A34C-F863A9389E27}"/>
              </a:ext>
            </a:extLst>
          </p:cNvPr>
          <p:cNvSpPr/>
          <p:nvPr/>
        </p:nvSpPr>
        <p:spPr>
          <a:xfrm>
            <a:off x="2689212" y="1615707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722EB6-57EA-A944-A9A0-713F2659B53A}"/>
              </a:ext>
            </a:extLst>
          </p:cNvPr>
          <p:cNvSpPr txBox="1"/>
          <p:nvPr/>
        </p:nvSpPr>
        <p:spPr>
          <a:xfrm>
            <a:off x="2681938" y="1597047"/>
            <a:ext cx="351177" cy="20005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700" dirty="0">
                <a:latin typeface="Times New Roman"/>
                <a:cs typeface="Times New Roman"/>
              </a:rPr>
              <a:t>Class 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19FD59-0708-1443-9F55-A6B27305ACD6}"/>
              </a:ext>
            </a:extLst>
          </p:cNvPr>
          <p:cNvSpPr/>
          <p:nvPr/>
        </p:nvSpPr>
        <p:spPr>
          <a:xfrm>
            <a:off x="2689212" y="1795733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847DAC-F713-8B42-8F24-DB7DBE326BF1}"/>
              </a:ext>
            </a:extLst>
          </p:cNvPr>
          <p:cNvSpPr txBox="1"/>
          <p:nvPr/>
        </p:nvSpPr>
        <p:spPr>
          <a:xfrm>
            <a:off x="2680988" y="1777073"/>
            <a:ext cx="351177" cy="20005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700" dirty="0">
                <a:latin typeface="Times New Roman"/>
                <a:cs typeface="Times New Roman"/>
              </a:rPr>
              <a:t>Class 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D45BCC-E7E5-EA42-81F4-8CC378CF68D2}"/>
              </a:ext>
            </a:extLst>
          </p:cNvPr>
          <p:cNvSpPr/>
          <p:nvPr/>
        </p:nvSpPr>
        <p:spPr>
          <a:xfrm>
            <a:off x="2689212" y="1973719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E975D2-2779-EE4E-AD42-F38C5E52841A}"/>
              </a:ext>
            </a:extLst>
          </p:cNvPr>
          <p:cNvSpPr txBox="1"/>
          <p:nvPr/>
        </p:nvSpPr>
        <p:spPr>
          <a:xfrm>
            <a:off x="2676861" y="1932358"/>
            <a:ext cx="35117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DD2D2B-E4C0-2A45-A5C4-A985EB427085}"/>
              </a:ext>
            </a:extLst>
          </p:cNvPr>
          <p:cNvSpPr/>
          <p:nvPr/>
        </p:nvSpPr>
        <p:spPr>
          <a:xfrm>
            <a:off x="2689212" y="2155676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86CF85-D7B2-694B-85A0-E7BFA50D2AD9}"/>
              </a:ext>
            </a:extLst>
          </p:cNvPr>
          <p:cNvSpPr txBox="1"/>
          <p:nvPr/>
        </p:nvSpPr>
        <p:spPr>
          <a:xfrm>
            <a:off x="2678908" y="2140259"/>
            <a:ext cx="351177" cy="20005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700" dirty="0">
                <a:latin typeface="Times New Roman"/>
                <a:cs typeface="Times New Roman"/>
              </a:rPr>
              <a:t>Class 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257224C-5FF1-5744-BBD8-D879938604FD}"/>
              </a:ext>
            </a:extLst>
          </p:cNvPr>
          <p:cNvCxnSpPr>
            <a:cxnSpLocks/>
          </p:cNvCxnSpPr>
          <p:nvPr/>
        </p:nvCxnSpPr>
        <p:spPr>
          <a:xfrm>
            <a:off x="3020036" y="1702199"/>
            <a:ext cx="133184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2C404945-A53E-464D-85C0-12E7075E6B7D}"/>
              </a:ext>
            </a:extLst>
          </p:cNvPr>
          <p:cNvSpPr/>
          <p:nvPr/>
        </p:nvSpPr>
        <p:spPr>
          <a:xfrm>
            <a:off x="3152250" y="1645726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EBAF73-CB4B-A745-B506-860792C2F7C5}"/>
              </a:ext>
            </a:extLst>
          </p:cNvPr>
          <p:cNvSpPr/>
          <p:nvPr/>
        </p:nvSpPr>
        <p:spPr>
          <a:xfrm>
            <a:off x="3333225" y="1645726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C66FF1-246E-084B-92F4-7EDA74789413}"/>
              </a:ext>
            </a:extLst>
          </p:cNvPr>
          <p:cNvSpPr/>
          <p:nvPr/>
        </p:nvSpPr>
        <p:spPr>
          <a:xfrm>
            <a:off x="3514642" y="1645726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85D686-339F-D245-8AC0-8AC6B71F439E}"/>
              </a:ext>
            </a:extLst>
          </p:cNvPr>
          <p:cNvSpPr/>
          <p:nvPr/>
        </p:nvSpPr>
        <p:spPr>
          <a:xfrm>
            <a:off x="3699082" y="1645726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7A1044D-3BF1-7A43-A907-11303AD7603C}"/>
              </a:ext>
            </a:extLst>
          </p:cNvPr>
          <p:cNvCxnSpPr>
            <a:cxnSpLocks/>
          </p:cNvCxnSpPr>
          <p:nvPr/>
        </p:nvCxnSpPr>
        <p:spPr>
          <a:xfrm>
            <a:off x="3020036" y="1886349"/>
            <a:ext cx="133184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F3A440C7-3999-E54C-ADC7-4F663AA8A03B}"/>
              </a:ext>
            </a:extLst>
          </p:cNvPr>
          <p:cNvSpPr/>
          <p:nvPr/>
        </p:nvSpPr>
        <p:spPr>
          <a:xfrm>
            <a:off x="3152250" y="1831710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36A57E2-AA01-E041-8A66-365AED8B1562}"/>
              </a:ext>
            </a:extLst>
          </p:cNvPr>
          <p:cNvSpPr/>
          <p:nvPr/>
        </p:nvSpPr>
        <p:spPr>
          <a:xfrm>
            <a:off x="3333225" y="1831710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7701E4-C253-6340-9CEF-B6313663D3A9}"/>
              </a:ext>
            </a:extLst>
          </p:cNvPr>
          <p:cNvSpPr/>
          <p:nvPr/>
        </p:nvSpPr>
        <p:spPr>
          <a:xfrm>
            <a:off x="3514642" y="1831710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AA3273-CB21-C543-9DF4-CC2413A6FE0A}"/>
              </a:ext>
            </a:extLst>
          </p:cNvPr>
          <p:cNvSpPr/>
          <p:nvPr/>
        </p:nvSpPr>
        <p:spPr>
          <a:xfrm>
            <a:off x="3882750" y="1645726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33F767-3EB0-4E41-AA27-6D8FDB97E2A0}"/>
              </a:ext>
            </a:extLst>
          </p:cNvPr>
          <p:cNvSpPr/>
          <p:nvPr/>
        </p:nvSpPr>
        <p:spPr>
          <a:xfrm>
            <a:off x="2674923" y="2571142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34E8663-04F9-8749-8589-B0DB05AA3F17}"/>
              </a:ext>
            </a:extLst>
          </p:cNvPr>
          <p:cNvSpPr/>
          <p:nvPr/>
        </p:nvSpPr>
        <p:spPr>
          <a:xfrm>
            <a:off x="2855495" y="2571142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5E236D-8EE0-3049-B942-778617F116C9}"/>
              </a:ext>
            </a:extLst>
          </p:cNvPr>
          <p:cNvSpPr/>
          <p:nvPr/>
        </p:nvSpPr>
        <p:spPr>
          <a:xfrm>
            <a:off x="3036912" y="2571142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619D884-BBB8-3F47-8EC8-5226D2237FCF}"/>
              </a:ext>
            </a:extLst>
          </p:cNvPr>
          <p:cNvSpPr/>
          <p:nvPr/>
        </p:nvSpPr>
        <p:spPr>
          <a:xfrm>
            <a:off x="3221898" y="2571142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C674CED-A2CE-FA48-B66E-F068AA96DF53}"/>
              </a:ext>
            </a:extLst>
          </p:cNvPr>
          <p:cNvSpPr/>
          <p:nvPr/>
        </p:nvSpPr>
        <p:spPr>
          <a:xfrm>
            <a:off x="3406884" y="2571142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FBB74D2-2FD3-0C47-9CA7-94D3FF9561EC}"/>
              </a:ext>
            </a:extLst>
          </p:cNvPr>
          <p:cNvSpPr/>
          <p:nvPr/>
        </p:nvSpPr>
        <p:spPr>
          <a:xfrm>
            <a:off x="3589475" y="2571142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E8C06AE-099F-F746-88B6-CB292A32847E}"/>
              </a:ext>
            </a:extLst>
          </p:cNvPr>
          <p:cNvSpPr txBox="1"/>
          <p:nvPr/>
        </p:nvSpPr>
        <p:spPr>
          <a:xfrm>
            <a:off x="1321546" y="1159443"/>
            <a:ext cx="96169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err="1">
                <a:latin typeface="Times New Roman"/>
                <a:cs typeface="Times New Roman"/>
              </a:rPr>
              <a:t>PerThreadHeap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3812479-CB56-AE40-9A03-2398B44DC655}"/>
              </a:ext>
            </a:extLst>
          </p:cNvPr>
          <p:cNvSpPr/>
          <p:nvPr/>
        </p:nvSpPr>
        <p:spPr>
          <a:xfrm>
            <a:off x="2674038" y="1201162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9E3552E-F2FF-EB4E-A735-2547DC29A096}"/>
              </a:ext>
            </a:extLst>
          </p:cNvPr>
          <p:cNvSpPr txBox="1"/>
          <p:nvPr/>
        </p:nvSpPr>
        <p:spPr>
          <a:xfrm>
            <a:off x="2666764" y="1185825"/>
            <a:ext cx="351177" cy="20005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700" dirty="0">
                <a:latin typeface="Times New Roman"/>
                <a:cs typeface="Times New Roman"/>
              </a:rPr>
              <a:t>Class 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C9ABE09-227B-1C4D-B734-9EA5B84E1E3C}"/>
              </a:ext>
            </a:extLst>
          </p:cNvPr>
          <p:cNvSpPr/>
          <p:nvPr/>
        </p:nvSpPr>
        <p:spPr>
          <a:xfrm>
            <a:off x="3002565" y="1201162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91792E-CC8D-C14D-8C0C-C898E0DDC573}"/>
              </a:ext>
            </a:extLst>
          </p:cNvPr>
          <p:cNvSpPr txBox="1"/>
          <p:nvPr/>
        </p:nvSpPr>
        <p:spPr>
          <a:xfrm>
            <a:off x="2994341" y="1185825"/>
            <a:ext cx="351177" cy="20005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700" dirty="0">
                <a:latin typeface="Times New Roman"/>
                <a:cs typeface="Times New Roman"/>
              </a:rPr>
              <a:t>Class 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EA733CF-3B47-684D-B269-F118942C89E6}"/>
              </a:ext>
            </a:extLst>
          </p:cNvPr>
          <p:cNvSpPr/>
          <p:nvPr/>
        </p:nvSpPr>
        <p:spPr>
          <a:xfrm>
            <a:off x="3331092" y="1201162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BCF637-D92F-C749-A9C9-5C583CB7F7AA}"/>
              </a:ext>
            </a:extLst>
          </p:cNvPr>
          <p:cNvSpPr txBox="1"/>
          <p:nvPr/>
        </p:nvSpPr>
        <p:spPr>
          <a:xfrm>
            <a:off x="3318741" y="1178130"/>
            <a:ext cx="35117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6B40343-716E-BA49-934B-4BCD0A661DEB}"/>
              </a:ext>
            </a:extLst>
          </p:cNvPr>
          <p:cNvSpPr/>
          <p:nvPr/>
        </p:nvSpPr>
        <p:spPr>
          <a:xfrm>
            <a:off x="3659619" y="1201162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0210A6A-F259-C84F-98AA-033506DCB9AB}"/>
              </a:ext>
            </a:extLst>
          </p:cNvPr>
          <p:cNvSpPr txBox="1"/>
          <p:nvPr/>
        </p:nvSpPr>
        <p:spPr>
          <a:xfrm>
            <a:off x="3649315" y="1185825"/>
            <a:ext cx="351177" cy="20005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700" dirty="0">
                <a:latin typeface="Times New Roman"/>
                <a:cs typeface="Times New Roman"/>
              </a:rPr>
              <a:t>Class n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D20CADC-8CBD-AF4E-8788-516FF26520C6}"/>
              </a:ext>
            </a:extLst>
          </p:cNvPr>
          <p:cNvCxnSpPr>
            <a:cxnSpLocks/>
          </p:cNvCxnSpPr>
          <p:nvPr/>
        </p:nvCxnSpPr>
        <p:spPr>
          <a:xfrm flipH="1">
            <a:off x="2152408" y="1614946"/>
            <a:ext cx="529530" cy="463879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7324C26-FA49-1A47-B09F-88DF7F89A644}"/>
              </a:ext>
            </a:extLst>
          </p:cNvPr>
          <p:cNvCxnSpPr>
            <a:cxnSpLocks/>
          </p:cNvCxnSpPr>
          <p:nvPr/>
        </p:nvCxnSpPr>
        <p:spPr>
          <a:xfrm flipH="1" flipV="1">
            <a:off x="2151933" y="2219355"/>
            <a:ext cx="522990" cy="465274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4AA251F-E368-0B49-9D60-699D6658BBF1}"/>
              </a:ext>
            </a:extLst>
          </p:cNvPr>
          <p:cNvSpPr txBox="1"/>
          <p:nvPr/>
        </p:nvSpPr>
        <p:spPr>
          <a:xfrm>
            <a:off x="1320636" y="917619"/>
            <a:ext cx="961693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err="1">
                <a:latin typeface="Times New Roman"/>
                <a:cs typeface="Times New Roman"/>
              </a:rPr>
              <a:t>PerThreadHeap</a:t>
            </a: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FC73E59-F34A-FA42-BEBE-999F50781985}"/>
              </a:ext>
            </a:extLst>
          </p:cNvPr>
          <p:cNvSpPr/>
          <p:nvPr/>
        </p:nvSpPr>
        <p:spPr>
          <a:xfrm>
            <a:off x="2673128" y="959338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CE83E22-7332-764F-BD48-6A87B2C16583}"/>
              </a:ext>
            </a:extLst>
          </p:cNvPr>
          <p:cNvSpPr txBox="1"/>
          <p:nvPr/>
        </p:nvSpPr>
        <p:spPr>
          <a:xfrm>
            <a:off x="2665854" y="944001"/>
            <a:ext cx="351177" cy="20005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700" dirty="0">
                <a:latin typeface="Times New Roman"/>
                <a:cs typeface="Times New Roman"/>
              </a:rPr>
              <a:t>Class 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DB21F52-A3A2-FC40-95C3-E84CA2DF5756}"/>
              </a:ext>
            </a:extLst>
          </p:cNvPr>
          <p:cNvSpPr/>
          <p:nvPr/>
        </p:nvSpPr>
        <p:spPr>
          <a:xfrm>
            <a:off x="3001655" y="959338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FAC1830-A130-B74F-9301-5C2C5B971567}"/>
              </a:ext>
            </a:extLst>
          </p:cNvPr>
          <p:cNvSpPr txBox="1"/>
          <p:nvPr/>
        </p:nvSpPr>
        <p:spPr>
          <a:xfrm>
            <a:off x="2993431" y="944001"/>
            <a:ext cx="351177" cy="20005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700" dirty="0">
                <a:latin typeface="Times New Roman"/>
                <a:cs typeface="Times New Roman"/>
              </a:rPr>
              <a:t>Class 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2E45CFE-D1F7-D043-8CA0-8BCF4E457A2F}"/>
              </a:ext>
            </a:extLst>
          </p:cNvPr>
          <p:cNvSpPr/>
          <p:nvPr/>
        </p:nvSpPr>
        <p:spPr>
          <a:xfrm>
            <a:off x="3330182" y="959338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CB2A4F6-FFE0-314D-8559-6C6409E223A5}"/>
              </a:ext>
            </a:extLst>
          </p:cNvPr>
          <p:cNvSpPr txBox="1"/>
          <p:nvPr/>
        </p:nvSpPr>
        <p:spPr>
          <a:xfrm>
            <a:off x="3317831" y="936306"/>
            <a:ext cx="351177" cy="21544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800" dirty="0">
                <a:latin typeface="Times New Roman"/>
                <a:cs typeface="Times New Roman"/>
              </a:rPr>
              <a:t>……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919DABB-A3A9-4348-A087-C09B02BCF6E1}"/>
              </a:ext>
            </a:extLst>
          </p:cNvPr>
          <p:cNvSpPr/>
          <p:nvPr/>
        </p:nvSpPr>
        <p:spPr>
          <a:xfrm>
            <a:off x="3658709" y="959338"/>
            <a:ext cx="328464" cy="18161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7B5AC78-7FCB-CB4A-9457-83482956A8B1}"/>
              </a:ext>
            </a:extLst>
          </p:cNvPr>
          <p:cNvSpPr txBox="1"/>
          <p:nvPr/>
        </p:nvSpPr>
        <p:spPr>
          <a:xfrm>
            <a:off x="3648405" y="944001"/>
            <a:ext cx="351177" cy="200055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700" dirty="0">
                <a:latin typeface="Times New Roman"/>
                <a:cs typeface="Times New Roman"/>
              </a:rPr>
              <a:t>Class n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808512E-8098-AB48-8088-F57B59EFA5F8}"/>
              </a:ext>
            </a:extLst>
          </p:cNvPr>
          <p:cNvSpPr/>
          <p:nvPr/>
        </p:nvSpPr>
        <p:spPr>
          <a:xfrm>
            <a:off x="3768009" y="2571142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875F873-3DFB-784A-BB08-7A42636F200E}"/>
              </a:ext>
            </a:extLst>
          </p:cNvPr>
          <p:cNvSpPr/>
          <p:nvPr/>
        </p:nvSpPr>
        <p:spPr>
          <a:xfrm>
            <a:off x="3950600" y="2571142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1E96E228-09DA-F74A-94B0-5152EADCC12D}"/>
              </a:ext>
            </a:extLst>
          </p:cNvPr>
          <p:cNvSpPr/>
          <p:nvPr/>
        </p:nvSpPr>
        <p:spPr>
          <a:xfrm>
            <a:off x="4026877" y="1178169"/>
            <a:ext cx="343337" cy="637443"/>
          </a:xfrm>
          <a:custGeom>
            <a:avLst/>
            <a:gdLst>
              <a:gd name="connsiteX0" fmla="*/ 57150 w 343337"/>
              <a:gd name="connsiteY0" fmla="*/ 637443 h 637443"/>
              <a:gd name="connsiteX1" fmla="*/ 342900 w 343337"/>
              <a:gd name="connsiteY1" fmla="*/ 259373 h 637443"/>
              <a:gd name="connsiteX2" fmla="*/ 0 w 343337"/>
              <a:gd name="connsiteY2" fmla="*/ 0 h 637443"/>
              <a:gd name="connsiteX3" fmla="*/ 0 w 343337"/>
              <a:gd name="connsiteY3" fmla="*/ 0 h 63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37" h="637443">
                <a:moveTo>
                  <a:pt x="57150" y="637443"/>
                </a:moveTo>
                <a:cubicBezTo>
                  <a:pt x="204787" y="501528"/>
                  <a:pt x="352425" y="365613"/>
                  <a:pt x="342900" y="259373"/>
                </a:cubicBezTo>
                <a:cubicBezTo>
                  <a:pt x="333375" y="15313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headEnd type="stealth" w="sm" len="med"/>
            <a:tailEnd type="stealth" w="sm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82A7B86-B45E-554A-9033-51610D0177BF}"/>
              </a:ext>
            </a:extLst>
          </p:cNvPr>
          <p:cNvCxnSpPr>
            <a:cxnSpLocks/>
          </p:cNvCxnSpPr>
          <p:nvPr/>
        </p:nvCxnSpPr>
        <p:spPr>
          <a:xfrm>
            <a:off x="3187322" y="3404293"/>
            <a:ext cx="0" cy="223612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D8B49A1-5472-734D-8332-1EA1C5F3E380}"/>
              </a:ext>
            </a:extLst>
          </p:cNvPr>
          <p:cNvCxnSpPr>
            <a:cxnSpLocks/>
          </p:cNvCxnSpPr>
          <p:nvPr/>
        </p:nvCxnSpPr>
        <p:spPr>
          <a:xfrm>
            <a:off x="3187430" y="3533511"/>
            <a:ext cx="133184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3A14E7A-7984-7040-A19C-E5BDDD65BD8B}"/>
              </a:ext>
            </a:extLst>
          </p:cNvPr>
          <p:cNvCxnSpPr>
            <a:cxnSpLocks/>
          </p:cNvCxnSpPr>
          <p:nvPr/>
        </p:nvCxnSpPr>
        <p:spPr>
          <a:xfrm>
            <a:off x="3020036" y="2257114"/>
            <a:ext cx="133184" cy="0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D73E33A-53D0-C547-A0D5-093C8D441DC6}"/>
              </a:ext>
            </a:extLst>
          </p:cNvPr>
          <p:cNvSpPr/>
          <p:nvPr/>
        </p:nvSpPr>
        <p:spPr>
          <a:xfrm>
            <a:off x="3152250" y="2202475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6FD5955-3A72-D34D-B794-4FF5205A50BB}"/>
              </a:ext>
            </a:extLst>
          </p:cNvPr>
          <p:cNvSpPr/>
          <p:nvPr/>
        </p:nvSpPr>
        <p:spPr>
          <a:xfrm>
            <a:off x="3333225" y="2202475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52C4AFF-76F2-AC4C-885C-509F118CB2D5}"/>
              </a:ext>
            </a:extLst>
          </p:cNvPr>
          <p:cNvSpPr/>
          <p:nvPr/>
        </p:nvSpPr>
        <p:spPr>
          <a:xfrm>
            <a:off x="3514642" y="2202475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65432F4-23F4-3D4C-AF0B-8DC86CC5C696}"/>
              </a:ext>
            </a:extLst>
          </p:cNvPr>
          <p:cNvSpPr/>
          <p:nvPr/>
        </p:nvSpPr>
        <p:spPr>
          <a:xfrm>
            <a:off x="3694257" y="2202474"/>
            <a:ext cx="182387" cy="1174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962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E8BA09-F329-624F-8B74-FC038E83521E}"/>
              </a:ext>
            </a:extLst>
          </p:cNvPr>
          <p:cNvSpPr/>
          <p:nvPr/>
        </p:nvSpPr>
        <p:spPr>
          <a:xfrm>
            <a:off x="1978262" y="1439812"/>
            <a:ext cx="969387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PerNodeHeap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7E48DB-3982-9341-B31B-5440ACAE140B}"/>
              </a:ext>
            </a:extLst>
          </p:cNvPr>
          <p:cNvSpPr/>
          <p:nvPr/>
        </p:nvSpPr>
        <p:spPr>
          <a:xfrm>
            <a:off x="3526962" y="1439812"/>
            <a:ext cx="1175657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PerNodeSizeClass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70A39D-5271-3C41-8D8E-CCD379D45D48}"/>
              </a:ext>
            </a:extLst>
          </p:cNvPr>
          <p:cNvSpPr/>
          <p:nvPr/>
        </p:nvSpPr>
        <p:spPr>
          <a:xfrm>
            <a:off x="3588484" y="1484298"/>
            <a:ext cx="1175657" cy="314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PerNodeSizeClass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9B1755-D42D-F044-896B-3AFE51F33011}"/>
              </a:ext>
            </a:extLst>
          </p:cNvPr>
          <p:cNvSpPr/>
          <p:nvPr/>
        </p:nvSpPr>
        <p:spPr>
          <a:xfrm>
            <a:off x="3526962" y="1994510"/>
            <a:ext cx="1175657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PerNodeBigObjects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DB304C-B407-4548-A4B9-5B5A7AA1E625}"/>
              </a:ext>
            </a:extLst>
          </p:cNvPr>
          <p:cNvSpPr/>
          <p:nvPr/>
        </p:nvSpPr>
        <p:spPr>
          <a:xfrm>
            <a:off x="3650007" y="1528786"/>
            <a:ext cx="1175657" cy="314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PerNodeSizeClass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12568C-49C3-CF47-8B16-816EC5A8B98B}"/>
              </a:ext>
            </a:extLst>
          </p:cNvPr>
          <p:cNvSpPr/>
          <p:nvPr/>
        </p:nvSpPr>
        <p:spPr>
          <a:xfrm>
            <a:off x="2154756" y="2750831"/>
            <a:ext cx="969387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PerThreadHeap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3B4E48-718D-CF41-A545-5B2B50468CE3}"/>
              </a:ext>
            </a:extLst>
          </p:cNvPr>
          <p:cNvSpPr/>
          <p:nvPr/>
        </p:nvSpPr>
        <p:spPr>
          <a:xfrm>
            <a:off x="3526012" y="2739484"/>
            <a:ext cx="1175657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PerNodeSizeClass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CB99E-C7C6-064B-8796-25C96E111B19}"/>
              </a:ext>
            </a:extLst>
          </p:cNvPr>
          <p:cNvSpPr/>
          <p:nvPr/>
        </p:nvSpPr>
        <p:spPr>
          <a:xfrm>
            <a:off x="3587534" y="2783970"/>
            <a:ext cx="1175657" cy="314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PerNodeSizeClass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227BC9-5818-7C40-86F1-E84FA81CAE26}"/>
              </a:ext>
            </a:extLst>
          </p:cNvPr>
          <p:cNvSpPr/>
          <p:nvPr/>
        </p:nvSpPr>
        <p:spPr>
          <a:xfrm>
            <a:off x="3649057" y="2828458"/>
            <a:ext cx="1175657" cy="314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PerThreadSizeClass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00CFFD-1415-7044-A7FE-7FE73E2D8E4C}"/>
              </a:ext>
            </a:extLst>
          </p:cNvPr>
          <p:cNvSpPr/>
          <p:nvPr/>
        </p:nvSpPr>
        <p:spPr>
          <a:xfrm>
            <a:off x="2039784" y="1490873"/>
            <a:ext cx="969387" cy="314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PerNodeHeap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4152AC-BF31-B448-931F-4A636A8146AE}"/>
              </a:ext>
            </a:extLst>
          </p:cNvPr>
          <p:cNvSpPr/>
          <p:nvPr/>
        </p:nvSpPr>
        <p:spPr>
          <a:xfrm>
            <a:off x="2101306" y="1541934"/>
            <a:ext cx="969387" cy="314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PerNodeHeap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B4DA367-483F-7543-8BFC-0CFFD09E3FCA}"/>
              </a:ext>
            </a:extLst>
          </p:cNvPr>
          <p:cNvSpPr/>
          <p:nvPr/>
        </p:nvSpPr>
        <p:spPr>
          <a:xfrm>
            <a:off x="2204919" y="2800993"/>
            <a:ext cx="969387" cy="314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PerThreadHeap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6EF5E3-5CD7-0B4E-AA50-6E51DB0AB876}"/>
              </a:ext>
            </a:extLst>
          </p:cNvPr>
          <p:cNvSpPr/>
          <p:nvPr/>
        </p:nvSpPr>
        <p:spPr>
          <a:xfrm>
            <a:off x="2255082" y="2851155"/>
            <a:ext cx="969387" cy="314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  <a:latin typeface="Times New Roman"/>
                <a:cs typeface="Times New Roman"/>
              </a:rPr>
              <a:t>PerThreadHeap</a:t>
            </a:r>
            <a:endParaRPr lang="en-US" sz="11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44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187ECA-5278-0E4A-BF8E-1BED355F7E62}"/>
              </a:ext>
            </a:extLst>
          </p:cNvPr>
          <p:cNvSpPr/>
          <p:nvPr/>
        </p:nvSpPr>
        <p:spPr>
          <a:xfrm>
            <a:off x="1466850" y="679450"/>
            <a:ext cx="603250" cy="26216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D90A96-4716-194B-B800-431812386239}"/>
              </a:ext>
            </a:extLst>
          </p:cNvPr>
          <p:cNvSpPr/>
          <p:nvPr/>
        </p:nvSpPr>
        <p:spPr>
          <a:xfrm>
            <a:off x="2070100" y="679450"/>
            <a:ext cx="603250" cy="262160"/>
          </a:xfrm>
          <a:prstGeom prst="rect">
            <a:avLst/>
          </a:prstGeom>
          <a:solidFill>
            <a:srgbClr val="FA9C32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9C1C94-7665-E649-B251-FD5E0373EE41}"/>
              </a:ext>
            </a:extLst>
          </p:cNvPr>
          <p:cNvSpPr/>
          <p:nvPr/>
        </p:nvSpPr>
        <p:spPr>
          <a:xfrm>
            <a:off x="2673350" y="679450"/>
            <a:ext cx="603250" cy="262160"/>
          </a:xfrm>
          <a:prstGeom prst="rect">
            <a:avLst/>
          </a:prstGeom>
          <a:solidFill>
            <a:srgbClr val="FAE65C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D88178-0C9F-3843-B243-B2F0AEA70C32}"/>
              </a:ext>
            </a:extLst>
          </p:cNvPr>
          <p:cNvSpPr/>
          <p:nvPr/>
        </p:nvSpPr>
        <p:spPr>
          <a:xfrm>
            <a:off x="3276600" y="679450"/>
            <a:ext cx="603250" cy="262160"/>
          </a:xfrm>
          <a:prstGeom prst="rect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FCDA2-8AE4-FD48-92BF-3D328A63CE28}"/>
              </a:ext>
            </a:extLst>
          </p:cNvPr>
          <p:cNvSpPr txBox="1"/>
          <p:nvPr/>
        </p:nvSpPr>
        <p:spPr>
          <a:xfrm>
            <a:off x="2713296" y="576817"/>
            <a:ext cx="51885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982EB1-41C5-5440-8F17-7C6CAF6F95C5}"/>
              </a:ext>
            </a:extLst>
          </p:cNvPr>
          <p:cNvSpPr txBox="1"/>
          <p:nvPr/>
        </p:nvSpPr>
        <p:spPr>
          <a:xfrm>
            <a:off x="1500637" y="893491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Node</a:t>
            </a:r>
            <a:r>
              <a:rPr lang="en-US" sz="1100" baseline="-250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F6D41-7AF8-9D44-B97C-0AF9892EC4C4}"/>
              </a:ext>
            </a:extLst>
          </p:cNvPr>
          <p:cNvSpPr txBox="1"/>
          <p:nvPr/>
        </p:nvSpPr>
        <p:spPr>
          <a:xfrm>
            <a:off x="2101082" y="893491"/>
            <a:ext cx="542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Node</a:t>
            </a:r>
            <a:r>
              <a:rPr lang="en-US" sz="1100" baseline="-25000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4AB85-A40B-EA49-B6E8-6C2F9E13478F}"/>
              </a:ext>
            </a:extLst>
          </p:cNvPr>
          <p:cNvSpPr txBox="1"/>
          <p:nvPr/>
        </p:nvSpPr>
        <p:spPr>
          <a:xfrm>
            <a:off x="3264642" y="893491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Node</a:t>
            </a:r>
            <a:r>
              <a:rPr lang="en-US" sz="1100" baseline="-25000" dirty="0"/>
              <a:t>n-1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D238DD-9CD9-CD4A-A635-3B966C101086}"/>
              </a:ext>
            </a:extLst>
          </p:cNvPr>
          <p:cNvCxnSpPr>
            <a:cxnSpLocks/>
          </p:cNvCxnSpPr>
          <p:nvPr/>
        </p:nvCxnSpPr>
        <p:spPr>
          <a:xfrm>
            <a:off x="1466850" y="465734"/>
            <a:ext cx="0" cy="21203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2D50DB-AA4D-434F-A9F2-66CD8DED42B3}"/>
              </a:ext>
            </a:extLst>
          </p:cNvPr>
          <p:cNvCxnSpPr>
            <a:cxnSpLocks/>
          </p:cNvCxnSpPr>
          <p:nvPr/>
        </p:nvCxnSpPr>
        <p:spPr>
          <a:xfrm flipV="1">
            <a:off x="1471273" y="591753"/>
            <a:ext cx="2408577" cy="1"/>
          </a:xfrm>
          <a:prstGeom prst="line">
            <a:avLst/>
          </a:prstGeom>
          <a:ln w="6350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F0B9BC-3601-F841-8A92-29AD6770A6A6}"/>
              </a:ext>
            </a:extLst>
          </p:cNvPr>
          <p:cNvCxnSpPr>
            <a:cxnSpLocks/>
          </p:cNvCxnSpPr>
          <p:nvPr/>
        </p:nvCxnSpPr>
        <p:spPr>
          <a:xfrm>
            <a:off x="3879850" y="466612"/>
            <a:ext cx="0" cy="212036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4FF7BC7-8400-B849-94D4-A8977BF3F212}"/>
              </a:ext>
            </a:extLst>
          </p:cNvPr>
          <p:cNvSpPr/>
          <p:nvPr/>
        </p:nvSpPr>
        <p:spPr>
          <a:xfrm>
            <a:off x="2411006" y="484928"/>
            <a:ext cx="518854" cy="1736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BD7FC2-132C-FF4E-9CC3-771894AFD6C0}"/>
              </a:ext>
            </a:extLst>
          </p:cNvPr>
          <p:cNvSpPr/>
          <p:nvPr/>
        </p:nvSpPr>
        <p:spPr>
          <a:xfrm>
            <a:off x="1768475" y="3113314"/>
            <a:ext cx="2408578" cy="2483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60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36486" y="2717703"/>
            <a:ext cx="2375956" cy="31404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3744" y="2746737"/>
            <a:ext cx="61429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latin typeface="Times New Roman"/>
                <a:cs typeface="Times New Roman"/>
              </a:rPr>
              <a:t>Node_1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795246" y="3031751"/>
            <a:ext cx="341240" cy="290386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12442" y="3040170"/>
            <a:ext cx="373600" cy="28645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95246" y="3321608"/>
            <a:ext cx="50083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296084" y="3321608"/>
            <a:ext cx="50083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96922" y="3319038"/>
            <a:ext cx="1588282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91554" y="3320273"/>
            <a:ext cx="500838" cy="31089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10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25612" y="3216047"/>
            <a:ext cx="51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54570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54235</TotalTime>
  <Words>109</Words>
  <Application>Microsoft Macintosh PowerPoint</Application>
  <PresentationFormat>On-screen Show (4:3)</PresentationFormat>
  <Paragraphs>71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Tongping Liu</dc:creator>
  <cp:lastModifiedBy>Tongping Liu</cp:lastModifiedBy>
  <cp:revision>180</cp:revision>
  <dcterms:created xsi:type="dcterms:W3CDTF">2015-12-09T16:37:30Z</dcterms:created>
  <dcterms:modified xsi:type="dcterms:W3CDTF">2020-03-21T14:20:41Z</dcterms:modified>
</cp:coreProperties>
</file>