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8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2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774D-3B3E-4652-A5A4-E40EEB4FD65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C544-F53D-4565-BBA4-2ED0846E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5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01" y="924284"/>
            <a:ext cx="6086475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593" y="1292704"/>
            <a:ext cx="2876550" cy="1924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487" y="1292704"/>
            <a:ext cx="2876550" cy="1924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9086" y="3278038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objects in applications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1276764" y="1698605"/>
            <a:ext cx="152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Fault masking </a:t>
            </a:r>
          </a:p>
          <a:p>
            <a:pPr algn="ctr"/>
            <a:r>
              <a:rPr lang="en-US" smtClean="0"/>
              <a:t>distribution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9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Li</dc:creator>
  <cp:lastModifiedBy>Dong Li</cp:lastModifiedBy>
  <cp:revision>3</cp:revision>
  <dcterms:created xsi:type="dcterms:W3CDTF">2017-11-10T23:23:10Z</dcterms:created>
  <dcterms:modified xsi:type="dcterms:W3CDTF">2017-11-10T23:40:52Z</dcterms:modified>
</cp:coreProperties>
</file>