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9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0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8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3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9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8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4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1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2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2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3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A6860B-86F6-4FB6-8CDD-A65271D39159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217326-91FA-4D78-A471-204929DE9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8196-F91C-042E-867C-9525178BB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Airbnb Data Analysis Dashboard: Trends and Insights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DF9AD-1D96-03C8-4AFB-B24A4D3D9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In-depth Analysis of Pricing, Availability, and Trends in Airbnb Listings</a:t>
            </a:r>
          </a:p>
          <a:p>
            <a:endParaRPr lang="en-US" dirty="0"/>
          </a:p>
          <a:p>
            <a:r>
              <a:rPr lang="en-IN" dirty="0">
                <a:solidFill>
                  <a:srgbClr val="FF0000"/>
                </a:solidFill>
              </a:rPr>
              <a:t>J P </a:t>
            </a:r>
            <a:r>
              <a:rPr lang="en-IN" dirty="0" err="1">
                <a:solidFill>
                  <a:srgbClr val="FF0000"/>
                </a:solidFill>
              </a:rPr>
              <a:t>Abinaya</a:t>
            </a:r>
            <a:r>
              <a:rPr lang="en-IN" dirty="0">
                <a:solidFill>
                  <a:srgbClr val="FF0000"/>
                </a:solidFill>
              </a:rPr>
              <a:t> Goud</a:t>
            </a:r>
          </a:p>
        </p:txBody>
      </p:sp>
    </p:spTree>
    <p:extLst>
      <p:ext uri="{BB962C8B-B14F-4D97-AF65-F5344CB8AC3E}">
        <p14:creationId xmlns:p14="http://schemas.microsoft.com/office/powerpoint/2010/main" val="341430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47EA-5786-86A2-2E9A-541734D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AFA7-78B0-3E3D-864D-6F18F3BF9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FC5A-5711-2E9D-8835-51FACB28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 the Analysis</a:t>
            </a:r>
            <a:r>
              <a:rPr lang="en-IN" dirty="0"/>
              <a:t>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29BA1-8208-6AE1-801F-D4D24A7B5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07" y="453007"/>
            <a:ext cx="6887362" cy="55702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A995B-416E-F32A-A657-3E21747B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explores the trends in Airbnb listings, focusing on pricing, availability, location insights, and popular types of listings.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DEE5-31F9-E614-3839-6B6A59FC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043" y="133252"/>
            <a:ext cx="10018713" cy="69838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per Bedroom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A1509-6664-629E-FB85-AC4883284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22" y="1686187"/>
            <a:ext cx="5232401" cy="391765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D6551D0-1827-24D6-A0D1-B109987547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3043" y="1093023"/>
            <a:ext cx="523240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average price per bedroom for Airbnb listings.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Prices increase with the number of bedrooms, starting from an average of $96.2 for a single-bedroom listing to $584.9 for six-bedroom properties.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sharp rise in price after 4 bedrooms suggests that larger properties command premium rates.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Larger properties are priced higher, likely catering to larger groups or families, impacting pricing strategies for different property sizes.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Hosts with larger properties might benefit from targeting groups and families and can consider premium pricing. </a:t>
            </a:r>
          </a:p>
        </p:txBody>
      </p:sp>
    </p:spTree>
    <p:extLst>
      <p:ext uri="{BB962C8B-B14F-4D97-AF65-F5344CB8AC3E}">
        <p14:creationId xmlns:p14="http://schemas.microsoft.com/office/powerpoint/2010/main" val="340589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818DE-460D-A89E-A992-8B89798F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9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 with Average Weekly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6EC58-8E7C-93E4-45FB-0BD31846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391921"/>
            <a:ext cx="4895055" cy="5079999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pie chart displays average weekly prices for Airbnb listings segmented by zip code.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weekly prices are seen in certain zip codes (e.g., 98109, 98103), indicating higher demand or premium locations.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codes with moderate to lower weekly averages may cater to budget-conscious travelers or have less demand.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with higher average weekly prices are potentially more desirable or closer to major attractions.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Hosts in high-demand zip codes can optimize pricing, while those in lower-demand areas might focus on improving amenities to attract guests.</a:t>
            </a:r>
          </a:p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C1E5EE-BF40-3864-533F-7163C342AB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6026" y="2004970"/>
            <a:ext cx="4983060" cy="3649210"/>
          </a:xfrm>
        </p:spPr>
      </p:pic>
    </p:spTree>
    <p:extLst>
      <p:ext uri="{BB962C8B-B14F-4D97-AF65-F5344CB8AC3E}">
        <p14:creationId xmlns:p14="http://schemas.microsoft.com/office/powerpoint/2010/main" val="37869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328B-983D-9DD1-4B7D-A13A49D7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5408"/>
            <a:ext cx="10018713" cy="63941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per Zip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0B9C42-1874-B8A3-52F5-C5D11631D5C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1" y="2408588"/>
            <a:ext cx="4895055" cy="312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bar chart ranks zip codes    by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price of Airbnb listings.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 codes like 98119, 98109, and 98102 exhibit the highest average prices, indicating their popularity or exclusivity.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Lower-priced zip codes could represent less competitive areas or regions with fewer amenities.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price variation across zip codes suggests that location significantly impacts pricing, possibly due to proximity to popular areas.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information helps in competitive pricing strategy and identifying the need for amenities or improvements in lower-demand areas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EC9698-7DB0-8F39-7F8E-9E51BA061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77" y="1619074"/>
            <a:ext cx="4895850" cy="4370665"/>
          </a:xfrm>
        </p:spPr>
      </p:pic>
    </p:spTree>
    <p:extLst>
      <p:ext uri="{BB962C8B-B14F-4D97-AF65-F5344CB8AC3E}">
        <p14:creationId xmlns:p14="http://schemas.microsoft.com/office/powerpoint/2010/main" val="13038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8EF5-0FB9-3595-2D4A-9F809E1D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6561"/>
            <a:ext cx="10018713" cy="86406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Count of Bedroom Listings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AB164A-946B-FFC7-8816-C2839CB4621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98610" y="935131"/>
            <a:ext cx="489505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table shows the count of Airbnb listings by bedroom count.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Single-bedroom listings are the most common, with 1,811 units, while six-bedroom listings are rare.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suggests a strong preference for smaller properties, possibly catering to solo travelers and couples.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availability of bedroom sizes aligns with traveler preferences for single and two-bedroom properties, potentially for shorter stays or smaller groups.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Hosts with smaller properties can target solo travelers or couples, while larger properties can market to families and groups.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D57E9F-EEDF-B2C5-91E2-E91CAB6FC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2195" y="1501629"/>
            <a:ext cx="4756558" cy="3588605"/>
          </a:xfrm>
        </p:spPr>
      </p:pic>
    </p:spTree>
    <p:extLst>
      <p:ext uri="{BB962C8B-B14F-4D97-AF65-F5344CB8AC3E}">
        <p14:creationId xmlns:p14="http://schemas.microsoft.com/office/powerpoint/2010/main" val="31218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612F-1414-8C9D-AA84-E47A277F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328569"/>
            <a:ext cx="10018713" cy="738231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 and Bed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F44899-F442-034C-319D-6B775BAF7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802" y="1828800"/>
            <a:ext cx="5065521" cy="384215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D65D2-9F83-A21B-9A4C-3F2897E3F5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84311" y="1410100"/>
            <a:ext cx="489505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table shows the types of beds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different bedroom counts.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beds are widely available across listings, suggesting they are a standard amenity.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Couch and airbed options are less common, usually found in smaller properties or additional sleeping spaces.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listings provide real beds, aligning with guest preferences for comfort. Non-traditional bed types, like airbeds and futons, are supplementary and less common.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Investing in comfortable, real beds could improve guest satisfaction, especially in smaller properties. </a:t>
            </a:r>
          </a:p>
        </p:txBody>
      </p:sp>
    </p:spTree>
    <p:extLst>
      <p:ext uri="{BB962C8B-B14F-4D97-AF65-F5344CB8AC3E}">
        <p14:creationId xmlns:p14="http://schemas.microsoft.com/office/powerpoint/2010/main" val="153497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CFF2-704C-8D25-DC7B-298EFF3A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492853"/>
            <a:ext cx="10018713" cy="73193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Over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4BB31F-1795-7EA8-6B76-4E0252DF9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68" y="1510018"/>
            <a:ext cx="5245678" cy="421127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0D858A-EEB2-EF6C-D77F-87F6DFFC2E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93840" y="1422625"/>
            <a:ext cx="546512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line chart illustrates Airbnb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over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revenue trend shows a steady increase, with slight fluctuations that may represent seasonality or special events.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 drops in revenue could align with off-peak travel times, while peaks indicate high-demand periods.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a positive revenue growth trend, suggesting increasing demand for Airbnb rentals over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Hosts: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seasonality can help hosts optimize pricing during high-demand periods and offer discounts in low-demand periods. </a:t>
            </a:r>
          </a:p>
        </p:txBody>
      </p:sp>
    </p:spTree>
    <p:extLst>
      <p:ext uri="{BB962C8B-B14F-4D97-AF65-F5344CB8AC3E}">
        <p14:creationId xmlns:p14="http://schemas.microsoft.com/office/powerpoint/2010/main" val="30867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31F0-5183-EF94-D0E4-F24F873D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421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F295C-CC50-01FD-30CD-5F5CEF3BF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2356" y="1673490"/>
            <a:ext cx="98168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Listings with more bedrooms command higher prices.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zip codes show higher average prices, indicating popular or high-demand 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Single-bedroom properties are the most common, aligning with traveler demand.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beds are the preferred bed type, enhancing guest comfort.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shows a positive trend, with occasional seasonal fluctuations.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Hosts: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properties competitively based on size and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offering real beds for increased guest satisfaction.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prices based on seasonal demand for optimized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2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</TotalTime>
  <Words>783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Airbnb Data Analysis Dashboard: Trends and Insights</vt:lpstr>
      <vt:lpstr>Dashboard of the Analysis: </vt:lpstr>
      <vt:lpstr>Average Price per Bedroom</vt:lpstr>
      <vt:lpstr>Zip Code with Average Weekly Prices</vt:lpstr>
      <vt:lpstr>Price per Zip Code</vt:lpstr>
      <vt:lpstr>Distinct Count of Bedroom Listings </vt:lpstr>
      <vt:lpstr>Bedrooms and Bed Type</vt:lpstr>
      <vt:lpstr>Revenue Over Time</vt:lpstr>
      <vt:lpstr>Conclusions and Key Takeaways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P Sharanya Goud</dc:creator>
  <cp:lastModifiedBy>J P Sharanya Goud</cp:lastModifiedBy>
  <cp:revision>1</cp:revision>
  <dcterms:created xsi:type="dcterms:W3CDTF">2024-10-26T12:44:36Z</dcterms:created>
  <dcterms:modified xsi:type="dcterms:W3CDTF">2024-10-26T13:40:25Z</dcterms:modified>
</cp:coreProperties>
</file>