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1460496-ECB0-46D0-9048-BDAEF7D21D72}">
  <a:tblStyle styleId="{51460496-ECB0-46D0-9048-BDAEF7D21D72}" styleName="Table_0">
    <a:wholeTbl>
      <a:tcTxStyle b="off" i="off">
        <a:font>
          <a:latin typeface="Century Gothic"/>
          <a:ea typeface="Century Gothic"/>
          <a:cs typeface="Century Gothic"/>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E6E6E6"/>
          </a:solidFill>
        </a:fill>
      </a:tcStyle>
    </a:wholeTbl>
    <a:band1H>
      <a:tcStyle>
        <a:tcBdr/>
        <a:fill>
          <a:solidFill>
            <a:srgbClr val="CACACA"/>
          </a:solidFill>
        </a:fill>
      </a:tcStyle>
    </a:band1H>
    <a:band1V>
      <a:tcStyle>
        <a:tcBdr/>
        <a:fill>
          <a:solidFill>
            <a:srgbClr val="CACACA"/>
          </a:solidFill>
        </a:fill>
      </a:tcStyle>
    </a:band1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med" len="med"/>
              <a:tailEnd type="none" w="med" len="med"/>
            </a:ln>
          </a:top>
        </a:tcBdr>
        <a:fill>
          <a:solidFill>
            <a:srgbClr val="E6E6E6"/>
          </a:solidFill>
        </a:fill>
      </a:tcStyle>
    </a:lastRow>
    <a:firstRow>
      <a:tcTxStyle b="on" i="off">
        <a:font>
          <a:latin typeface="Century Gothic"/>
          <a:ea typeface="Century Gothic"/>
          <a:cs typeface="Century Gothic"/>
        </a:font>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8"/>
    <p:restoredTop sz="94231"/>
  </p:normalViewPr>
  <p:slideViewPr>
    <p:cSldViewPr snapToGrid="0" snapToObjects="1">
      <p:cViewPr varScale="1">
        <p:scale>
          <a:sx n="74" d="100"/>
          <a:sy n="74" d="100"/>
        </p:scale>
        <p:origin x="17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r>
              <a:rPr lang="en-US"/>
              <a:t>We are Factor Five Technologies and tonight we are going to be presenting our Capstone Project progress for the Fall of 2016</a:t>
            </a:r>
          </a:p>
        </p:txBody>
      </p:sp>
      <p:sp>
        <p:nvSpPr>
          <p:cNvPr id="166" name="Shape 166"/>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5" name="Shape 22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26" name="Shape 22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10</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lgn="just">
              <a:lnSpc>
                <a:spcPct val="115000"/>
              </a:lnSpc>
              <a:spcBef>
                <a:spcPts val="0"/>
              </a:spcBef>
              <a:buClr>
                <a:schemeClr val="dk1"/>
              </a:buClr>
              <a:buSzPct val="78571"/>
              <a:buFont typeface="Arial"/>
              <a:buNone/>
            </a:pPr>
            <a:r>
              <a:rPr lang="en-US" sz="1400">
                <a:latin typeface="Courier New"/>
                <a:ea typeface="Courier New"/>
                <a:cs typeface="Courier New"/>
                <a:sym typeface="Courier New"/>
              </a:rPr>
              <a:t>o </a:t>
            </a:r>
            <a:r>
              <a:rPr lang="en-US" sz="1400">
                <a:latin typeface="Arial"/>
                <a:ea typeface="Arial"/>
                <a:cs typeface="Arial"/>
                <a:sym typeface="Arial"/>
              </a:rPr>
              <a:t>In the next set of slides I will be reviewing the Sitemap Wireframes that utilize a Bootstrap Responsive Design to depict how the site will render across a wide range of devices. Also, I will discuss the Technology Platform that we choose.</a:t>
            </a:r>
          </a:p>
          <a:p>
            <a:pPr lvl="0" algn="just">
              <a:lnSpc>
                <a:spcPct val="115000"/>
              </a:lnSpc>
              <a:spcBef>
                <a:spcPts val="0"/>
              </a:spcBef>
              <a:buClr>
                <a:schemeClr val="dk1"/>
              </a:buClr>
              <a:buSzPct val="78571"/>
              <a:buFont typeface="Arial"/>
              <a:buNone/>
            </a:pPr>
            <a:r>
              <a:rPr lang="en-US" sz="1400">
                <a:latin typeface="Courier New"/>
                <a:ea typeface="Courier New"/>
                <a:cs typeface="Courier New"/>
                <a:sym typeface="Courier New"/>
              </a:rPr>
              <a:t>o </a:t>
            </a:r>
            <a:r>
              <a:rPr lang="en-US" sz="1400">
                <a:latin typeface="Arial"/>
                <a:ea typeface="Arial"/>
                <a:cs typeface="Arial"/>
                <a:sym typeface="Arial"/>
              </a:rPr>
              <a:t>Following the standard IPO technique, we see that these first set of screens illustrate the user’s decision to input data followed by a rudimentary login screen</a:t>
            </a:r>
          </a:p>
          <a:p>
            <a:pPr lvl="0" algn="just" rtl="0">
              <a:lnSpc>
                <a:spcPct val="115000"/>
              </a:lnSpc>
              <a:spcBef>
                <a:spcPts val="0"/>
              </a:spcBef>
              <a:buClr>
                <a:schemeClr val="dk1"/>
              </a:buClr>
              <a:buSzPct val="78571"/>
              <a:buFont typeface="Arial"/>
              <a:buNone/>
            </a:pPr>
            <a:r>
              <a:rPr lang="en-US" sz="1400">
                <a:latin typeface="Courier New"/>
                <a:ea typeface="Courier New"/>
                <a:cs typeface="Courier New"/>
                <a:sym typeface="Courier New"/>
              </a:rPr>
              <a:t>o </a:t>
            </a:r>
            <a:r>
              <a:rPr lang="en-US" sz="1400">
                <a:latin typeface="Arial"/>
                <a:ea typeface="Arial"/>
                <a:cs typeface="Arial"/>
                <a:sym typeface="Arial"/>
              </a:rPr>
              <a:t>Next</a:t>
            </a:r>
          </a:p>
          <a:p>
            <a:pPr lvl="0">
              <a:spcBef>
                <a:spcPts val="0"/>
              </a:spcBef>
              <a:buNone/>
            </a:pPr>
            <a:endParaRPr sz="1100" b="1">
              <a:latin typeface="Arial"/>
              <a:ea typeface="Arial"/>
              <a:cs typeface="Arial"/>
              <a:sym typeface="Arial"/>
            </a:endParaRPr>
          </a:p>
        </p:txBody>
      </p:sp>
      <p:sp>
        <p:nvSpPr>
          <p:cNvPr id="232" name="Shape 232"/>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lgn="just">
              <a:lnSpc>
                <a:spcPct val="115000"/>
              </a:lnSpc>
              <a:spcBef>
                <a:spcPts val="0"/>
              </a:spcBef>
              <a:buClr>
                <a:schemeClr val="dk1"/>
              </a:buClr>
              <a:buSzPct val="78571"/>
              <a:buFont typeface="Arial"/>
              <a:buNone/>
            </a:pPr>
            <a:r>
              <a:rPr lang="en-US" sz="1400">
                <a:latin typeface="Courier New"/>
                <a:ea typeface="Courier New"/>
                <a:cs typeface="Courier New"/>
                <a:sym typeface="Courier New"/>
              </a:rPr>
              <a:t>o </a:t>
            </a:r>
            <a:r>
              <a:rPr lang="en-US" sz="1400">
                <a:latin typeface="Arial"/>
                <a:ea typeface="Arial"/>
                <a:cs typeface="Arial"/>
                <a:sym typeface="Arial"/>
              </a:rPr>
              <a:t>The following screens involve the data entry process wherein the user selects the appropriate date and location and is then prompted with an option to either view an associated report or input the mandatory data elements.</a:t>
            </a:r>
          </a:p>
          <a:p>
            <a:pPr lvl="0" algn="just">
              <a:lnSpc>
                <a:spcPct val="115000"/>
              </a:lnSpc>
              <a:spcBef>
                <a:spcPts val="0"/>
              </a:spcBef>
              <a:buClr>
                <a:schemeClr val="dk1"/>
              </a:buClr>
              <a:buSzPct val="78571"/>
              <a:buFont typeface="Arial"/>
              <a:buNone/>
            </a:pPr>
            <a:r>
              <a:rPr lang="en-US" sz="1400">
                <a:latin typeface="Courier New"/>
                <a:ea typeface="Courier New"/>
                <a:cs typeface="Courier New"/>
                <a:sym typeface="Courier New"/>
              </a:rPr>
              <a:t>o </a:t>
            </a:r>
            <a:r>
              <a:rPr lang="en-US" sz="1400">
                <a:latin typeface="Arial"/>
                <a:ea typeface="Arial"/>
                <a:cs typeface="Arial"/>
                <a:sym typeface="Arial"/>
              </a:rPr>
              <a:t>The input screen will be designed to handle exception processing and data validation. From here, the user now proceeds to the output screens.</a:t>
            </a:r>
          </a:p>
          <a:p>
            <a:pPr lvl="0" algn="just">
              <a:lnSpc>
                <a:spcPct val="115000"/>
              </a:lnSpc>
              <a:spcBef>
                <a:spcPts val="0"/>
              </a:spcBef>
              <a:buClr>
                <a:schemeClr val="dk1"/>
              </a:buClr>
              <a:buSzPct val="78571"/>
              <a:buFont typeface="Arial"/>
              <a:buNone/>
            </a:pPr>
            <a:r>
              <a:rPr lang="en-US" sz="1400">
                <a:latin typeface="Courier New"/>
                <a:ea typeface="Courier New"/>
                <a:cs typeface="Courier New"/>
                <a:sym typeface="Courier New"/>
              </a:rPr>
              <a:t>o </a:t>
            </a:r>
            <a:r>
              <a:rPr lang="en-US" sz="1400">
                <a:latin typeface="Arial"/>
                <a:ea typeface="Arial"/>
                <a:cs typeface="Arial"/>
                <a:sym typeface="Arial"/>
              </a:rPr>
              <a:t>Next</a:t>
            </a:r>
          </a:p>
          <a:p>
            <a:pPr lvl="0">
              <a:spcBef>
                <a:spcPts val="0"/>
              </a:spcBef>
              <a:buNone/>
            </a:pPr>
            <a:endParaRPr sz="1100">
              <a:latin typeface="Arial"/>
              <a:ea typeface="Arial"/>
              <a:cs typeface="Arial"/>
              <a:sym typeface="Arial"/>
            </a:endParaRPr>
          </a:p>
        </p:txBody>
      </p:sp>
      <p:sp>
        <p:nvSpPr>
          <p:cNvPr id="238" name="Shape 23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lgn="just">
              <a:lnSpc>
                <a:spcPct val="115000"/>
              </a:lnSpc>
              <a:spcBef>
                <a:spcPts val="0"/>
              </a:spcBef>
              <a:buClr>
                <a:schemeClr val="dk1"/>
              </a:buClr>
              <a:buSzPct val="78571"/>
              <a:buFont typeface="Arial"/>
              <a:buNone/>
            </a:pPr>
            <a:r>
              <a:rPr lang="en-US" sz="1400">
                <a:latin typeface="Courier New"/>
                <a:ea typeface="Courier New"/>
                <a:cs typeface="Courier New"/>
                <a:sym typeface="Courier New"/>
              </a:rPr>
              <a:t>o </a:t>
            </a:r>
            <a:r>
              <a:rPr lang="en-US" sz="1400">
                <a:latin typeface="Arial"/>
                <a:ea typeface="Arial"/>
                <a:cs typeface="Arial"/>
                <a:sym typeface="Arial"/>
              </a:rPr>
              <a:t>These last set of screens display a graphical representation of the output. On the left is the standard spreadsheet model and on the right is some different variations of formatting options that we have at our disposal; such as a bar chart, pie chart or line chart. </a:t>
            </a:r>
            <a:r>
              <a:rPr lang="en-US" sz="1400">
                <a:latin typeface="Courier New"/>
                <a:ea typeface="Courier New"/>
                <a:cs typeface="Courier New"/>
                <a:sym typeface="Courier New"/>
              </a:rPr>
              <a:t>o </a:t>
            </a:r>
            <a:r>
              <a:rPr lang="en-US" sz="1400">
                <a:latin typeface="Arial"/>
                <a:ea typeface="Arial"/>
                <a:cs typeface="Arial"/>
                <a:sym typeface="Arial"/>
              </a:rPr>
              <a:t>Next</a:t>
            </a:r>
          </a:p>
          <a:p>
            <a:pPr lvl="0">
              <a:spcBef>
                <a:spcPts val="0"/>
              </a:spcBef>
              <a:buClr>
                <a:schemeClr val="dk1"/>
              </a:buClr>
              <a:buSzPct val="100000"/>
              <a:buFont typeface="Arial"/>
              <a:buNone/>
            </a:pPr>
            <a:endParaRPr sz="1100">
              <a:latin typeface="Arial"/>
              <a:ea typeface="Arial"/>
              <a:cs typeface="Arial"/>
              <a:sym typeface="Arial"/>
            </a:endParaRPr>
          </a:p>
          <a:p>
            <a:pPr lvl="0">
              <a:spcBef>
                <a:spcPts val="0"/>
              </a:spcBef>
              <a:buClr>
                <a:schemeClr val="dk1"/>
              </a:buClr>
              <a:buSzPct val="91666"/>
              <a:buFont typeface="Arial"/>
              <a:buNone/>
            </a:pPr>
            <a:endParaRPr/>
          </a:p>
          <a:p>
            <a:pPr lvl="0">
              <a:spcBef>
                <a:spcPts val="0"/>
              </a:spcBef>
              <a:buNone/>
            </a:pPr>
            <a:r>
              <a:rPr lang="en-US"/>
              <a:t>Mobile Responsive</a:t>
            </a:r>
          </a:p>
          <a:p>
            <a:pPr lvl="0">
              <a:spcBef>
                <a:spcPts val="0"/>
              </a:spcBef>
              <a:buNone/>
            </a:pPr>
            <a:endParaRPr/>
          </a:p>
        </p:txBody>
      </p:sp>
      <p:sp>
        <p:nvSpPr>
          <p:cNvPr id="244" name="Shape 24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r>
              <a:rPr lang="en-US" sz="1100">
                <a:latin typeface="Arial"/>
                <a:ea typeface="Arial"/>
                <a:cs typeface="Arial"/>
                <a:sym typeface="Arial"/>
              </a:rPr>
              <a:t>From our meetings with the Stakeholders we have scoped out the following technology platform:</a:t>
            </a:r>
          </a:p>
          <a:p>
            <a:pPr lvl="0" rtl="0">
              <a:spcBef>
                <a:spcPts val="0"/>
              </a:spcBef>
              <a:buClr>
                <a:schemeClr val="dk1"/>
              </a:buClr>
              <a:buSzPct val="100000"/>
              <a:buFont typeface="Arial"/>
              <a:buNone/>
            </a:pPr>
            <a:r>
              <a:rPr lang="en-US" sz="1100">
                <a:latin typeface="Courier New"/>
                <a:ea typeface="Courier New"/>
                <a:cs typeface="Courier New"/>
                <a:sym typeface="Courier New"/>
              </a:rPr>
              <a:t>o   </a:t>
            </a:r>
            <a:r>
              <a:rPr lang="en-US" sz="1100">
                <a:latin typeface="Arial"/>
                <a:ea typeface="Arial"/>
                <a:cs typeface="Arial"/>
                <a:sym typeface="Arial"/>
              </a:rPr>
              <a:t>Database Engine: MySQL</a:t>
            </a:r>
          </a:p>
          <a:p>
            <a:pPr lvl="0" rtl="0">
              <a:spcBef>
                <a:spcPts val="0"/>
              </a:spcBef>
              <a:buClr>
                <a:schemeClr val="dk1"/>
              </a:buClr>
              <a:buSzPct val="100000"/>
              <a:buFont typeface="Arial"/>
              <a:buNone/>
            </a:pPr>
            <a:r>
              <a:rPr lang="en-US" sz="1100">
                <a:latin typeface="Courier New"/>
                <a:ea typeface="Courier New"/>
                <a:cs typeface="Courier New"/>
                <a:sym typeface="Courier New"/>
              </a:rPr>
              <a:t>o   </a:t>
            </a:r>
            <a:r>
              <a:rPr lang="en-US" sz="1100">
                <a:latin typeface="Arial"/>
                <a:ea typeface="Arial"/>
                <a:cs typeface="Arial"/>
                <a:sym typeface="Arial"/>
              </a:rPr>
              <a:t>Repository Hosting Platform: GitHub</a:t>
            </a:r>
          </a:p>
          <a:p>
            <a:pPr lvl="0" rtl="0">
              <a:spcBef>
                <a:spcPts val="0"/>
              </a:spcBef>
              <a:buClr>
                <a:schemeClr val="dk1"/>
              </a:buClr>
              <a:buSzPct val="100000"/>
              <a:buFont typeface="Arial"/>
              <a:buNone/>
            </a:pPr>
            <a:r>
              <a:rPr lang="en-US" sz="1100">
                <a:latin typeface="Courier New"/>
                <a:ea typeface="Courier New"/>
                <a:cs typeface="Courier New"/>
                <a:sym typeface="Courier New"/>
              </a:rPr>
              <a:t>o   </a:t>
            </a:r>
            <a:r>
              <a:rPr lang="en-US" sz="1100">
                <a:latin typeface="Arial"/>
                <a:ea typeface="Arial"/>
                <a:cs typeface="Arial"/>
                <a:sym typeface="Arial"/>
              </a:rPr>
              <a:t>Backend Integration: Linux, PHP</a:t>
            </a:r>
          </a:p>
          <a:p>
            <a:pPr lvl="0" rtl="0">
              <a:spcBef>
                <a:spcPts val="0"/>
              </a:spcBef>
              <a:buClr>
                <a:schemeClr val="dk1"/>
              </a:buClr>
              <a:buSzPct val="100000"/>
              <a:buFont typeface="Arial"/>
              <a:buNone/>
            </a:pPr>
            <a:r>
              <a:rPr lang="en-US" sz="1100">
                <a:latin typeface="Courier New"/>
                <a:ea typeface="Courier New"/>
                <a:cs typeface="Courier New"/>
                <a:sym typeface="Courier New"/>
              </a:rPr>
              <a:t>o   </a:t>
            </a:r>
            <a:r>
              <a:rPr lang="en-US" sz="1100">
                <a:latin typeface="Arial"/>
                <a:ea typeface="Arial"/>
                <a:cs typeface="Arial"/>
                <a:sym typeface="Arial"/>
              </a:rPr>
              <a:t>Application Server: Apache </a:t>
            </a:r>
          </a:p>
          <a:p>
            <a:pPr lvl="0" rtl="0">
              <a:spcBef>
                <a:spcPts val="0"/>
              </a:spcBef>
              <a:buClr>
                <a:schemeClr val="dk1"/>
              </a:buClr>
              <a:buSzPct val="100000"/>
              <a:buFont typeface="Arial"/>
              <a:buNone/>
            </a:pPr>
            <a:r>
              <a:rPr lang="en-US" sz="1100">
                <a:latin typeface="Courier New"/>
                <a:ea typeface="Courier New"/>
                <a:cs typeface="Courier New"/>
                <a:sym typeface="Courier New"/>
              </a:rPr>
              <a:t>o   </a:t>
            </a:r>
            <a:r>
              <a:rPr lang="en-US" sz="1100">
                <a:latin typeface="Arial"/>
                <a:ea typeface="Arial"/>
                <a:cs typeface="Arial"/>
                <a:sym typeface="Arial"/>
              </a:rPr>
              <a:t>Frontend Development: CSS, HTML5, JavaScript, JQuery</a:t>
            </a:r>
          </a:p>
          <a:p>
            <a:pPr lvl="0">
              <a:spcBef>
                <a:spcPts val="0"/>
              </a:spcBef>
              <a:buClr>
                <a:schemeClr val="dk1"/>
              </a:buClr>
              <a:buSzPct val="100000"/>
              <a:buFont typeface="Arial"/>
              <a:buNone/>
            </a:pPr>
            <a:r>
              <a:rPr lang="en-US" sz="1100">
                <a:latin typeface="Courier New"/>
                <a:ea typeface="Courier New"/>
                <a:cs typeface="Courier New"/>
                <a:sym typeface="Courier New"/>
              </a:rPr>
              <a:t>o   </a:t>
            </a:r>
            <a:r>
              <a:rPr lang="en-US" sz="1100">
                <a:latin typeface="Arial"/>
                <a:ea typeface="Arial"/>
                <a:cs typeface="Arial"/>
                <a:sym typeface="Arial"/>
              </a:rPr>
              <a:t>Communication Tool:: Slack</a:t>
            </a:r>
          </a:p>
          <a:p>
            <a:pPr lvl="0" rtl="0">
              <a:spcBef>
                <a:spcPts val="0"/>
              </a:spcBef>
              <a:buClr>
                <a:schemeClr val="dk1"/>
              </a:buClr>
              <a:buSzPct val="91666"/>
              <a:buFont typeface="Arial"/>
              <a:buNone/>
            </a:pPr>
            <a:r>
              <a:rPr lang="en-US" i="1"/>
              <a:t>And now I'll turn it over to Mike for the next part of our presentation</a:t>
            </a:r>
          </a:p>
          <a:p>
            <a:pPr lvl="0">
              <a:spcBef>
                <a:spcPts val="0"/>
              </a:spcBef>
              <a:buClr>
                <a:schemeClr val="dk1"/>
              </a:buClr>
              <a:buSzPct val="100000"/>
              <a:buFont typeface="Arial"/>
              <a:buNone/>
            </a:pPr>
            <a:endParaRPr sz="1100">
              <a:latin typeface="Arial"/>
              <a:ea typeface="Arial"/>
              <a:cs typeface="Arial"/>
              <a:sym typeface="Arial"/>
            </a:endParaRPr>
          </a:p>
          <a:p>
            <a:pPr lvl="0">
              <a:spcBef>
                <a:spcPts val="0"/>
              </a:spcBef>
              <a:buClr>
                <a:schemeClr val="dk1"/>
              </a:buClr>
              <a:buSzPct val="100000"/>
              <a:buFont typeface="Arial"/>
              <a:buNone/>
            </a:pPr>
            <a:r>
              <a:rPr lang="en-US" sz="1100">
                <a:latin typeface="Arial"/>
                <a:ea typeface="Arial"/>
                <a:cs typeface="Arial"/>
                <a:sym typeface="Arial"/>
              </a:rPr>
              <a:t>Next</a:t>
            </a:r>
          </a:p>
          <a:p>
            <a:pPr lvl="0">
              <a:spcBef>
                <a:spcPts val="0"/>
              </a:spcBef>
              <a:buClr>
                <a:schemeClr val="dk1"/>
              </a:buClr>
              <a:buSzPct val="25000"/>
              <a:buFont typeface="Arial"/>
              <a:buNone/>
            </a:pPr>
            <a:endParaRPr sz="1000">
              <a:latin typeface="Century Gothic"/>
              <a:ea typeface="Century Gothic"/>
              <a:cs typeface="Century Gothic"/>
              <a:sym typeface="Century Gothic"/>
            </a:endParaRPr>
          </a:p>
        </p:txBody>
      </p:sp>
      <p:sp>
        <p:nvSpPr>
          <p:cNvPr id="250" name="Shape 25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7" name="Shape 257"/>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258" name="Shape 258"/>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r>
              <a:rPr lang="en-US"/>
              <a:t>The next 4 slides will consist of some UML use case diagrams.  1. explain the reason for using the UML use case diagram and brief overview of the use case</a:t>
            </a:r>
          </a:p>
        </p:txBody>
      </p:sp>
      <p:sp>
        <p:nvSpPr>
          <p:cNvPr id="264" name="Shape 26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r>
              <a:rPr lang="en-US"/>
              <a:t>M</a:t>
            </a:r>
          </a:p>
        </p:txBody>
      </p:sp>
      <p:sp>
        <p:nvSpPr>
          <p:cNvPr id="270" name="Shape 27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Shape 275"/>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r>
              <a:rPr lang="en-US"/>
              <a:t>M</a:t>
            </a:r>
          </a:p>
        </p:txBody>
      </p:sp>
      <p:sp>
        <p:nvSpPr>
          <p:cNvPr id="276" name="Shape 27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r>
              <a:rPr lang="en-US"/>
              <a:t>M</a:t>
            </a:r>
          </a:p>
        </p:txBody>
      </p:sp>
      <p:sp>
        <p:nvSpPr>
          <p:cNvPr id="282" name="Shape 28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72" name="Shape 172"/>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88" name="Shape 28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94" name="Shape 29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Shape 299"/>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r>
              <a:rPr lang="en-US"/>
              <a:t>not being “aggressive” enough with stakeholders and requirements. Assuming the initial set of stakeholders drove final project requirements. </a:t>
            </a:r>
          </a:p>
        </p:txBody>
      </p:sp>
      <p:sp>
        <p:nvSpPr>
          <p:cNvPr id="300" name="Shape 30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06" name="Shape 306"/>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78" name="Shape 17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4" name="Shape 18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The client for our project is Watershed UGA. </a:t>
            </a:r>
          </a:p>
          <a:p>
            <a:pPr marL="0" marR="0" lvl="0" indent="0" algn="l" rtl="0">
              <a:lnSpc>
                <a:spcPct val="100000"/>
              </a:lnSpc>
              <a:spcBef>
                <a:spcPts val="0"/>
              </a:spcBef>
              <a:spcAft>
                <a:spcPts val="0"/>
              </a:spcAft>
              <a:buClr>
                <a:schemeClr val="dk1"/>
              </a:buClr>
              <a:buSzPct val="25000"/>
              <a:buFont typeface="Calibri"/>
              <a:buNone/>
            </a:pPr>
            <a:endParaRPr/>
          </a:p>
          <a:p>
            <a:pPr marL="0" marR="0" lvl="0" indent="0" algn="l" rtl="0">
              <a:lnSpc>
                <a:spcPct val="100000"/>
              </a:lnSpc>
              <a:spcBef>
                <a:spcPts val="0"/>
              </a:spcBef>
              <a:spcAft>
                <a:spcPts val="0"/>
              </a:spcAft>
              <a:buClr>
                <a:schemeClr val="dk1"/>
              </a:buClr>
              <a:buSzPct val="25000"/>
              <a:buFont typeface="Calibri"/>
              <a:buNone/>
            </a:pPr>
            <a:r>
              <a:rPr lang="en-US"/>
              <a:t>Purpose - On a broader scale, make watershed information more accessible to the general public in order to foster a sense of sustainability through increased awareness.</a:t>
            </a:r>
          </a:p>
          <a:p>
            <a:pPr marL="0" marR="0" lvl="0" indent="0" algn="l" rtl="0">
              <a:lnSpc>
                <a:spcPct val="100000"/>
              </a:lnSpc>
              <a:spcBef>
                <a:spcPts val="0"/>
              </a:spcBef>
              <a:spcAft>
                <a:spcPts val="0"/>
              </a:spcAft>
              <a:buClr>
                <a:schemeClr val="dk1"/>
              </a:buClr>
              <a:buSzPct val="25000"/>
              <a:buFont typeface="Calibri"/>
              <a:buNone/>
            </a:pPr>
            <a:endParaRPr/>
          </a:p>
          <a:p>
            <a:pPr lvl="0" rtl="0">
              <a:spcBef>
                <a:spcPts val="0"/>
              </a:spcBef>
              <a:buClr>
                <a:schemeClr val="dk1"/>
              </a:buClr>
              <a:buSzPct val="25000"/>
              <a:buFont typeface="Calibri"/>
              <a:buNone/>
            </a:pPr>
            <a:r>
              <a:rPr lang="en-US"/>
              <a:t>In the short term and the purpose for bringing us in - organize existing data and make it and future data more accessible to students and faculty</a:t>
            </a:r>
          </a:p>
          <a:p>
            <a:pPr marL="0" marR="0" lvl="0" indent="0" algn="l" rtl="0">
              <a:lnSpc>
                <a:spcPct val="100000"/>
              </a:lnSpc>
              <a:spcBef>
                <a:spcPts val="0"/>
              </a:spcBef>
              <a:spcAft>
                <a:spcPts val="0"/>
              </a:spcAft>
              <a:buClr>
                <a:schemeClr val="dk1"/>
              </a:buClr>
              <a:buSzPct val="25000"/>
              <a:buFont typeface="Calibri"/>
              <a:buNone/>
            </a:pPr>
            <a:endParaRP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85" name="Shape 18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4</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1" name="Shape 19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a:t>Overestimated the influence of the technical team (John, Todd, Michael)</a:t>
            </a:r>
          </a:p>
          <a:p>
            <a:pPr marL="0" marR="0" lvl="0" indent="0" algn="l" rtl="0">
              <a:spcBef>
                <a:spcPts val="0"/>
              </a:spcBef>
              <a:buSzPct val="25000"/>
              <a:buNone/>
            </a:pPr>
            <a:r>
              <a:rPr lang="en-US"/>
              <a:t>Underestimated the UGA faculty and staff stakeholders - According to Seth, the needs of these two groups are highly important and are somewhat driving requirement Seth’s requirement decisions</a:t>
            </a:r>
          </a:p>
        </p:txBody>
      </p:sp>
      <p:sp>
        <p:nvSpPr>
          <p:cNvPr id="192" name="Shape 19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5</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8" name="Shape 19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Map Based on Interest and Power</a:t>
            </a:r>
          </a:p>
        </p:txBody>
      </p:sp>
      <p:sp>
        <p:nvSpPr>
          <p:cNvPr id="199" name="Shape 19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6</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05" name="Shape 20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1" name="Shape 21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To scale, they would have to create multiple flat files to maintain performance and storage versus just having one central database.</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To increase performance, they would have to make the storage smaller on each flat files.  Having data in the database, there are more performance tools available (i.e. looking at execution plan and tune SQL statements, creating index, partition on tables, etc...)</a:t>
            </a:r>
          </a:p>
        </p:txBody>
      </p:sp>
      <p:sp>
        <p:nvSpPr>
          <p:cNvPr id="212" name="Shape 21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8</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8" name="Shape 21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Re-design the database dashboard for readability</a:t>
            </a:r>
          </a:p>
        </p:txBody>
      </p:sp>
      <p:sp>
        <p:nvSpPr>
          <p:cNvPr id="219" name="Shape 21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9</a:t>
            </a:fld>
            <a:endParaRPr lang="en-US"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42"/>
        <p:cNvGrpSpPr/>
        <p:nvPr/>
      </p:nvGrpSpPr>
      <p:grpSpPr>
        <a:xfrm>
          <a:off x="0" y="0"/>
          <a:ext cx="0" cy="0"/>
          <a:chOff x="0" y="0"/>
          <a:chExt cx="0" cy="0"/>
        </a:xfrm>
      </p:grpSpPr>
      <p:sp>
        <p:nvSpPr>
          <p:cNvPr id="43" name="Shape 43"/>
          <p:cNvSpPr txBox="1">
            <a:spLocks noGrp="1"/>
          </p:cNvSpPr>
          <p:nvPr>
            <p:ph type="ctrTitle"/>
          </p:nvPr>
        </p:nvSpPr>
        <p:spPr>
          <a:xfrm>
            <a:off x="2589213" y="2514600"/>
            <a:ext cx="8915398" cy="2262781"/>
          </a:xfrm>
          <a:prstGeom prst="rect">
            <a:avLst/>
          </a:prstGeom>
          <a:noFill/>
          <a:ln>
            <a:noFill/>
          </a:ln>
        </p:spPr>
        <p:txBody>
          <a:bodyPr lIns="91425" tIns="91425" rIns="91425" bIns="91425" anchor="b" anchorCtr="0"/>
          <a:lstStyle>
            <a:lvl1pPr marL="0" marR="0" lvl="0" indent="0" algn="l" rtl="0">
              <a:spcBef>
                <a:spcPts val="0"/>
              </a:spcBef>
              <a:buClr>
                <a:srgbClr val="168DBA"/>
              </a:buClr>
              <a:buFont typeface="Century Gothic"/>
              <a:buNone/>
              <a:defRPr sz="5400" b="0" i="0" u="none" strike="noStrike" cap="none">
                <a:solidFill>
                  <a:srgbClr val="168DBA"/>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44" name="Shape 44"/>
          <p:cNvSpPr txBox="1">
            <a:spLocks noGrp="1"/>
          </p:cNvSpPr>
          <p:nvPr>
            <p:ph type="subTitle" idx="1"/>
          </p:nvPr>
        </p:nvSpPr>
        <p:spPr>
          <a:xfrm>
            <a:off x="2589213" y="4777378"/>
            <a:ext cx="8915398" cy="1126282"/>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800" b="0" i="0" u="none" strike="noStrike" cap="none">
                <a:solidFill>
                  <a:srgbClr val="595959"/>
                </a:solidFill>
                <a:latin typeface="Century Gothic"/>
                <a:ea typeface="Century Gothic"/>
                <a:cs typeface="Century Gothic"/>
                <a:sym typeface="Century Gothic"/>
              </a:defRPr>
            </a:lvl1pPr>
            <a:lvl2pPr marL="457200" marR="0" lvl="1" indent="0" algn="ctr" rtl="0">
              <a:spcBef>
                <a:spcPts val="1000"/>
              </a:spcBef>
              <a:spcAft>
                <a:spcPts val="0"/>
              </a:spcAft>
              <a:buClr>
                <a:schemeClr val="accent1"/>
              </a:buClr>
              <a:buFont typeface="Noto Sans Symbols"/>
              <a:buNone/>
              <a:defRPr sz="1600" b="0" i="0" u="none" strike="noStrike" cap="none">
                <a:solidFill>
                  <a:srgbClr val="888888"/>
                </a:solidFill>
                <a:latin typeface="Century Gothic"/>
                <a:ea typeface="Century Gothic"/>
                <a:cs typeface="Century Gothic"/>
                <a:sym typeface="Century Gothic"/>
              </a:defRPr>
            </a:lvl2pPr>
            <a:lvl3pPr marL="914400" marR="0" lvl="2" indent="0" algn="ctr"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3pPr>
            <a:lvl4pPr marL="1371600" marR="0" lvl="3" indent="0" algn="ctr" rtl="0">
              <a:spcBef>
                <a:spcPts val="1000"/>
              </a:spcBef>
              <a:spcAft>
                <a:spcPts val="0"/>
              </a:spcAft>
              <a:buClr>
                <a:schemeClr val="accent1"/>
              </a:buClr>
              <a:buFont typeface="Noto Sans Symbols"/>
              <a:buNone/>
              <a:defRPr sz="1200" b="0" i="0" u="none" strike="noStrike" cap="none">
                <a:solidFill>
                  <a:srgbClr val="888888"/>
                </a:solidFill>
                <a:latin typeface="Century Gothic"/>
                <a:ea typeface="Century Gothic"/>
                <a:cs typeface="Century Gothic"/>
                <a:sym typeface="Century Gothic"/>
              </a:defRPr>
            </a:lvl4pPr>
            <a:lvl5pPr marL="1828800" marR="0" lvl="4" indent="0" algn="ctr" rtl="0">
              <a:spcBef>
                <a:spcPts val="1000"/>
              </a:spcBef>
              <a:spcAft>
                <a:spcPts val="0"/>
              </a:spcAft>
              <a:buClr>
                <a:schemeClr val="accent1"/>
              </a:buClr>
              <a:buFont typeface="Noto Sans Symbols"/>
              <a:buNone/>
              <a:defRPr sz="1200" b="0" i="0" u="none" strike="noStrike" cap="none">
                <a:solidFill>
                  <a:srgbClr val="888888"/>
                </a:solidFill>
                <a:latin typeface="Century Gothic"/>
                <a:ea typeface="Century Gothic"/>
                <a:cs typeface="Century Gothic"/>
                <a:sym typeface="Century Gothic"/>
              </a:defRPr>
            </a:lvl5pPr>
            <a:lvl6pPr marL="2286000" marR="0" lvl="5" indent="0" algn="ctr" rtl="0">
              <a:spcBef>
                <a:spcPts val="1000"/>
              </a:spcBef>
              <a:spcAft>
                <a:spcPts val="0"/>
              </a:spcAft>
              <a:buClr>
                <a:schemeClr val="accent1"/>
              </a:buClr>
              <a:buFont typeface="Noto Sans Symbols"/>
              <a:buNone/>
              <a:defRPr sz="1200" b="0" i="0" u="none" strike="noStrike" cap="none">
                <a:solidFill>
                  <a:srgbClr val="888888"/>
                </a:solidFill>
                <a:latin typeface="Century Gothic"/>
                <a:ea typeface="Century Gothic"/>
                <a:cs typeface="Century Gothic"/>
                <a:sym typeface="Century Gothic"/>
              </a:defRPr>
            </a:lvl6pPr>
            <a:lvl7pPr marL="2743200" marR="0" lvl="6" indent="0" algn="ctr" rtl="0">
              <a:spcBef>
                <a:spcPts val="1000"/>
              </a:spcBef>
              <a:spcAft>
                <a:spcPts val="0"/>
              </a:spcAft>
              <a:buClr>
                <a:schemeClr val="accent1"/>
              </a:buClr>
              <a:buFont typeface="Noto Sans Symbols"/>
              <a:buNone/>
              <a:defRPr sz="1200" b="0" i="0" u="none" strike="noStrike" cap="none">
                <a:solidFill>
                  <a:srgbClr val="888888"/>
                </a:solidFill>
                <a:latin typeface="Century Gothic"/>
                <a:ea typeface="Century Gothic"/>
                <a:cs typeface="Century Gothic"/>
                <a:sym typeface="Century Gothic"/>
              </a:defRPr>
            </a:lvl7pPr>
            <a:lvl8pPr marL="3200400" marR="0" lvl="7" indent="0" algn="ctr" rtl="0">
              <a:spcBef>
                <a:spcPts val="1000"/>
              </a:spcBef>
              <a:spcAft>
                <a:spcPts val="0"/>
              </a:spcAft>
              <a:buClr>
                <a:schemeClr val="accent1"/>
              </a:buClr>
              <a:buFont typeface="Noto Sans Symbols"/>
              <a:buNone/>
              <a:defRPr sz="1200" b="0" i="0" u="none" strike="noStrike" cap="none">
                <a:solidFill>
                  <a:srgbClr val="888888"/>
                </a:solidFill>
                <a:latin typeface="Century Gothic"/>
                <a:ea typeface="Century Gothic"/>
                <a:cs typeface="Century Gothic"/>
                <a:sym typeface="Century Gothic"/>
              </a:defRPr>
            </a:lvl8pPr>
            <a:lvl9pPr marL="3657600" marR="0" lvl="8" indent="0" algn="ctr" rtl="0">
              <a:spcBef>
                <a:spcPts val="1000"/>
              </a:spcBef>
              <a:spcAft>
                <a:spcPts val="0"/>
              </a:spcAft>
              <a:buClr>
                <a:schemeClr val="accent1"/>
              </a:buClr>
              <a:buFont typeface="Noto Sans Symbols"/>
              <a:buNone/>
              <a:defRPr sz="1200" b="0" i="0" u="none" strike="noStrike" cap="none">
                <a:solidFill>
                  <a:srgbClr val="888888"/>
                </a:solidFill>
                <a:latin typeface="Century Gothic"/>
                <a:ea typeface="Century Gothic"/>
                <a:cs typeface="Century Gothic"/>
                <a:sym typeface="Century Gothic"/>
              </a:defRPr>
            </a:lvl9pPr>
          </a:lstStyle>
          <a:p>
            <a:endParaRPr/>
          </a:p>
        </p:txBody>
      </p:sp>
      <p:sp>
        <p:nvSpPr>
          <p:cNvPr id="45" name="Shape 45"/>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6" name="Shape 46"/>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7" name="Shape 47"/>
          <p:cNvSpPr/>
          <p:nvPr/>
        </p:nvSpPr>
        <p:spPr>
          <a:xfrm>
            <a:off x="0" y="4323810"/>
            <a:ext cx="1744651" cy="778589"/>
          </a:xfrm>
          <a:custGeom>
            <a:avLst/>
            <a:gdLst/>
            <a:ahLst/>
            <a:cxnLst/>
            <a:rect l="0" t="0" r="0" b="0"/>
            <a:pathLst>
              <a:path w="120000" h="120000" extrusionOk="0">
                <a:moveTo>
                  <a:pt x="92580" y="119999"/>
                </a:moveTo>
                <a:cubicBezTo>
                  <a:pt x="93548" y="119999"/>
                  <a:pt x="94193" y="119277"/>
                  <a:pt x="94516" y="118554"/>
                </a:cubicBezTo>
                <a:cubicBezTo>
                  <a:pt x="94516" y="117831"/>
                  <a:pt x="94838" y="117831"/>
                  <a:pt x="94838" y="117831"/>
                </a:cubicBezTo>
                <a:cubicBezTo>
                  <a:pt x="119354" y="62891"/>
                  <a:pt x="119354" y="62891"/>
                  <a:pt x="119354" y="62891"/>
                </a:cubicBezTo>
                <a:cubicBezTo>
                  <a:pt x="120000" y="61445"/>
                  <a:pt x="120000" y="58554"/>
                  <a:pt x="119354" y="56385"/>
                </a:cubicBezTo>
                <a:cubicBezTo>
                  <a:pt x="94838" y="2168"/>
                  <a:pt x="94838" y="2168"/>
                  <a:pt x="94838" y="2168"/>
                </a:cubicBezTo>
                <a:cubicBezTo>
                  <a:pt x="94838" y="1445"/>
                  <a:pt x="94516" y="1445"/>
                  <a:pt x="94516" y="1445"/>
                </a:cubicBezTo>
                <a:cubicBezTo>
                  <a:pt x="94193" y="722"/>
                  <a:pt x="93548" y="0"/>
                  <a:pt x="92580" y="0"/>
                </a:cubicBezTo>
                <a:cubicBezTo>
                  <a:pt x="0" y="0"/>
                  <a:pt x="0" y="0"/>
                  <a:pt x="0" y="0"/>
                </a:cubicBezTo>
                <a:cubicBezTo>
                  <a:pt x="0" y="119999"/>
                  <a:pt x="0" y="119999"/>
                  <a:pt x="0" y="119999"/>
                </a:cubicBezTo>
                <a:lnTo>
                  <a:pt x="92580" y="119999"/>
                </a:lnTo>
                <a:close/>
              </a:path>
            </a:pathLst>
          </a:cu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48" name="Shape 48"/>
          <p:cNvSpPr txBox="1">
            <a:spLocks noGrp="1"/>
          </p:cNvSpPr>
          <p:nvPr>
            <p:ph type="sldNum" idx="12"/>
          </p:nvPr>
        </p:nvSpPr>
        <p:spPr>
          <a:xfrm>
            <a:off x="531812" y="4529539"/>
            <a:ext cx="779766"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2000" b="0" i="0" u="none" strike="noStrike" cap="none">
                <a:solidFill>
                  <a:srgbClr val="FEFFFF"/>
                </a:solidFill>
                <a:latin typeface="Century Gothic"/>
                <a:ea typeface="Century Gothic"/>
                <a:cs typeface="Century Gothic"/>
                <a:sym typeface="Century Gothic"/>
              </a:rPr>
              <a:t>‹#›</a:t>
            </a:fld>
            <a:endParaRPr lang="en-US" sz="2000" b="0" i="0" u="none" strike="noStrike" cap="none">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2589211" y="609600"/>
            <a:ext cx="8915398" cy="3117040"/>
          </a:xfrm>
          <a:prstGeom prst="rect">
            <a:avLst/>
          </a:prstGeom>
          <a:noFill/>
          <a:ln>
            <a:noFill/>
          </a:ln>
        </p:spPr>
        <p:txBody>
          <a:bodyPr lIns="91425" tIns="91425" rIns="91425" bIns="91425" anchor="ctr" anchorCtr="0"/>
          <a:lstStyle>
            <a:lvl1pPr marL="0" marR="0" lvl="0" indent="0" algn="l" rtl="0">
              <a:spcBef>
                <a:spcPts val="0"/>
              </a:spcBef>
              <a:buClr>
                <a:srgbClr val="168DBA"/>
              </a:buClr>
              <a:buFont typeface="Century Gothic"/>
              <a:buNone/>
              <a:defRPr sz="4800" b="0" i="0" u="none" strike="noStrike" cap="none">
                <a:solidFill>
                  <a:srgbClr val="168DBA"/>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10" name="Shape 110"/>
          <p:cNvSpPr txBox="1">
            <a:spLocks noGrp="1"/>
          </p:cNvSpPr>
          <p:nvPr>
            <p:ph type="body" idx="1"/>
          </p:nvPr>
        </p:nvSpPr>
        <p:spPr>
          <a:xfrm>
            <a:off x="2589211" y="4354046"/>
            <a:ext cx="8915398" cy="1555863"/>
          </a:xfrm>
          <a:prstGeom prst="rect">
            <a:avLst/>
          </a:prstGeom>
          <a:noFill/>
          <a:ln>
            <a:noFill/>
          </a:ln>
        </p:spPr>
        <p:txBody>
          <a:bodyPr lIns="91425" tIns="91425" rIns="91425" bIns="91425" anchor="ctr" anchorCtr="0"/>
          <a:lstStyle>
            <a:lvl1pPr marL="0" marR="0" lvl="0" indent="0" algn="l" rtl="0">
              <a:spcBef>
                <a:spcPts val="1000"/>
              </a:spcBef>
              <a:spcAft>
                <a:spcPts val="0"/>
              </a:spcAft>
              <a:buClr>
                <a:schemeClr val="accent1"/>
              </a:buClr>
              <a:buFont typeface="Noto Sans Symbols"/>
              <a:buNone/>
              <a:defRPr sz="1800" b="0" i="0" u="none" strike="noStrike" cap="none">
                <a:solidFill>
                  <a:srgbClr val="595959"/>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9pPr>
          </a:lstStyle>
          <a:p>
            <a:endParaRPr/>
          </a:p>
        </p:txBody>
      </p:sp>
      <p:sp>
        <p:nvSpPr>
          <p:cNvPr id="111" name="Shape 111"/>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lvl="0" indent="0" algn="r"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12" name="Shape 112"/>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13" name="Shape 113"/>
          <p:cNvSpPr/>
          <p:nvPr/>
        </p:nvSpPr>
        <p:spPr>
          <a:xfrm rot="10800000" flipH="1">
            <a:off x="-4188" y="3178174"/>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14" name="Shape 114"/>
          <p:cNvSpPr txBox="1">
            <a:spLocks noGrp="1"/>
          </p:cNvSpPr>
          <p:nvPr>
            <p:ph type="sldNum" idx="12"/>
          </p:nvPr>
        </p:nvSpPr>
        <p:spPr>
          <a:xfrm>
            <a:off x="531812" y="3244139"/>
            <a:ext cx="779766"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2000">
                <a:solidFill>
                  <a:srgbClr val="FEFFFF"/>
                </a:solidFill>
                <a:latin typeface="Century Gothic"/>
                <a:ea typeface="Century Gothic"/>
                <a:cs typeface="Century Gothic"/>
                <a:sym typeface="Century Gothic"/>
              </a:rPr>
              <a:t>‹#›</a:t>
            </a:fld>
            <a:endParaRPr lang="en-US" sz="2000">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2849949" y="609600"/>
            <a:ext cx="8393925" cy="2895600"/>
          </a:xfrm>
          <a:prstGeom prst="rect">
            <a:avLst/>
          </a:prstGeom>
          <a:noFill/>
          <a:ln>
            <a:noFill/>
          </a:ln>
        </p:spPr>
        <p:txBody>
          <a:bodyPr lIns="91425" tIns="91425" rIns="91425" bIns="91425" anchor="ctr" anchorCtr="0"/>
          <a:lstStyle>
            <a:lvl1pPr marL="0" marR="0" lvl="0" indent="0" algn="l" rtl="0">
              <a:spcBef>
                <a:spcPts val="0"/>
              </a:spcBef>
              <a:buClr>
                <a:srgbClr val="168DBA"/>
              </a:buClr>
              <a:buFont typeface="Century Gothic"/>
              <a:buNone/>
              <a:defRPr sz="4800" b="0" i="0" u="none" strike="noStrike" cap="none">
                <a:solidFill>
                  <a:srgbClr val="168DBA"/>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17" name="Shape 117"/>
          <p:cNvSpPr txBox="1">
            <a:spLocks noGrp="1"/>
          </p:cNvSpPr>
          <p:nvPr>
            <p:ph type="body" idx="1"/>
          </p:nvPr>
        </p:nvSpPr>
        <p:spPr>
          <a:xfrm>
            <a:off x="3275011" y="3505200"/>
            <a:ext cx="7536553" cy="381000"/>
          </a:xfrm>
          <a:prstGeom prst="rect">
            <a:avLst/>
          </a:prstGeom>
          <a:noFill/>
          <a:ln>
            <a:noFill/>
          </a:ln>
        </p:spPr>
        <p:txBody>
          <a:bodyPr lIns="91425" tIns="91425" rIns="91425" bIns="91425" anchor="ctr" anchorCtr="0"/>
          <a:lstStyle>
            <a:lvl1pPr marL="0" marR="0" lvl="0" indent="0" algn="l" rtl="0">
              <a:spcBef>
                <a:spcPts val="1000"/>
              </a:spcBef>
              <a:spcAft>
                <a:spcPts val="0"/>
              </a:spcAft>
              <a:buClr>
                <a:schemeClr val="accent1"/>
              </a:buClr>
              <a:buFont typeface="Noto Sans Symbols"/>
              <a:buNone/>
              <a:defRPr sz="1600" b="0" i="0" u="none" strike="noStrike" cap="none">
                <a:solidFill>
                  <a:srgbClr val="7F7F7F"/>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Font typeface="Noto Sans Symbols"/>
              <a:buNone/>
              <a:defRPr sz="1400" b="0" i="0" u="none" strike="noStrike" cap="none">
                <a:solidFill>
                  <a:srgbClr val="3F3F3F"/>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Font typeface="Noto Sans Symbols"/>
              <a:buNone/>
              <a:defRPr sz="1200" b="0" i="0" u="none" strike="noStrike" cap="none">
                <a:solidFill>
                  <a:srgbClr val="3F3F3F"/>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Font typeface="Noto Sans Symbols"/>
              <a:buNone/>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18" name="Shape 118"/>
          <p:cNvSpPr txBox="1">
            <a:spLocks noGrp="1"/>
          </p:cNvSpPr>
          <p:nvPr>
            <p:ph type="body" idx="2"/>
          </p:nvPr>
        </p:nvSpPr>
        <p:spPr>
          <a:xfrm>
            <a:off x="2589211" y="4354046"/>
            <a:ext cx="8915398" cy="1555863"/>
          </a:xfrm>
          <a:prstGeom prst="rect">
            <a:avLst/>
          </a:prstGeom>
          <a:noFill/>
          <a:ln>
            <a:noFill/>
          </a:ln>
        </p:spPr>
        <p:txBody>
          <a:bodyPr lIns="91425" tIns="91425" rIns="91425" bIns="91425" anchor="ctr" anchorCtr="0"/>
          <a:lstStyle>
            <a:lvl1pPr marL="0" marR="0" lvl="0" indent="0" algn="l" rtl="0">
              <a:spcBef>
                <a:spcPts val="1000"/>
              </a:spcBef>
              <a:spcAft>
                <a:spcPts val="0"/>
              </a:spcAft>
              <a:buClr>
                <a:schemeClr val="accent1"/>
              </a:buClr>
              <a:buFont typeface="Noto Sans Symbols"/>
              <a:buNone/>
              <a:defRPr sz="1800" b="0" i="0" u="none" strike="noStrike" cap="none">
                <a:solidFill>
                  <a:srgbClr val="595959"/>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9pPr>
          </a:lstStyle>
          <a:p>
            <a:endParaRPr/>
          </a:p>
        </p:txBody>
      </p:sp>
      <p:sp>
        <p:nvSpPr>
          <p:cNvPr id="119" name="Shape 119"/>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lvl="0" indent="0" algn="r"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20" name="Shape 120"/>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21" name="Shape 121"/>
          <p:cNvSpPr/>
          <p:nvPr/>
        </p:nvSpPr>
        <p:spPr>
          <a:xfrm rot="10800000" flipH="1">
            <a:off x="-4188" y="3178174"/>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22" name="Shape 122"/>
          <p:cNvSpPr txBox="1">
            <a:spLocks noGrp="1"/>
          </p:cNvSpPr>
          <p:nvPr>
            <p:ph type="sldNum" idx="12"/>
          </p:nvPr>
        </p:nvSpPr>
        <p:spPr>
          <a:xfrm>
            <a:off x="531812" y="3244139"/>
            <a:ext cx="779766"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2000">
                <a:solidFill>
                  <a:srgbClr val="FEFFFF"/>
                </a:solidFill>
                <a:latin typeface="Century Gothic"/>
                <a:ea typeface="Century Gothic"/>
                <a:cs typeface="Century Gothic"/>
                <a:sym typeface="Century Gothic"/>
              </a:rPr>
              <a:t>‹#›</a:t>
            </a:fld>
            <a:endParaRPr lang="en-US" sz="2000">
              <a:solidFill>
                <a:srgbClr val="FEFFFF"/>
              </a:solidFill>
              <a:latin typeface="Century Gothic"/>
              <a:ea typeface="Century Gothic"/>
              <a:cs typeface="Century Gothic"/>
              <a:sym typeface="Century Gothic"/>
            </a:endParaRPr>
          </a:p>
        </p:txBody>
      </p:sp>
      <p:sp>
        <p:nvSpPr>
          <p:cNvPr id="123" name="Shape 123"/>
          <p:cNvSpPr txBox="1"/>
          <p:nvPr/>
        </p:nvSpPr>
        <p:spPr>
          <a:xfrm>
            <a:off x="2467651" y="648004"/>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a:solidFill>
                  <a:schemeClr val="accent1"/>
                </a:solidFill>
                <a:latin typeface="Arial"/>
                <a:ea typeface="Arial"/>
                <a:cs typeface="Arial"/>
                <a:sym typeface="Arial"/>
              </a:rPr>
              <a:t>“</a:t>
            </a:r>
          </a:p>
        </p:txBody>
      </p:sp>
      <p:sp>
        <p:nvSpPr>
          <p:cNvPr id="124" name="Shape 124"/>
          <p:cNvSpPr txBox="1"/>
          <p:nvPr/>
        </p:nvSpPr>
        <p:spPr>
          <a:xfrm>
            <a:off x="11114852" y="2905306"/>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a:solidFill>
                  <a:schemeClr val="accent1"/>
                </a:solidFill>
                <a:latin typeface="Arial"/>
                <a:ea typeface="Arial"/>
                <a:cs typeface="Arial"/>
                <a:sym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Name Car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2589213" y="2438400"/>
            <a:ext cx="8915400" cy="2724845"/>
          </a:xfrm>
          <a:prstGeom prst="rect">
            <a:avLst/>
          </a:prstGeom>
          <a:noFill/>
          <a:ln>
            <a:noFill/>
          </a:ln>
        </p:spPr>
        <p:txBody>
          <a:bodyPr lIns="91425" tIns="91425" rIns="91425" bIns="91425" anchor="b" anchorCtr="0"/>
          <a:lstStyle>
            <a:lvl1pPr marL="0" marR="0" lvl="0" indent="0" algn="l" rtl="0">
              <a:spcBef>
                <a:spcPts val="0"/>
              </a:spcBef>
              <a:buClr>
                <a:srgbClr val="168DBA"/>
              </a:buClr>
              <a:buFont typeface="Century Gothic"/>
              <a:buNone/>
              <a:defRPr sz="4800" b="0" i="0" u="none" strike="noStrike" cap="none">
                <a:solidFill>
                  <a:srgbClr val="168DBA"/>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27" name="Shape 127"/>
          <p:cNvSpPr txBox="1">
            <a:spLocks noGrp="1"/>
          </p:cNvSpPr>
          <p:nvPr>
            <p:ph type="body" idx="1"/>
          </p:nvPr>
        </p:nvSpPr>
        <p:spPr>
          <a:xfrm>
            <a:off x="2589213" y="5181600"/>
            <a:ext cx="8915400" cy="729622"/>
          </a:xfrm>
          <a:prstGeom prst="rect">
            <a:avLst/>
          </a:prstGeom>
          <a:noFill/>
          <a:ln>
            <a:noFill/>
          </a:ln>
        </p:spPr>
        <p:txBody>
          <a:bodyPr lIns="91425" tIns="91425" rIns="91425" bIns="91425" anchor="t" anchorCtr="0"/>
          <a:lstStyle>
            <a:lvl1pPr marL="342900" marR="0" lvl="0" indent="-342900" algn="l" rtl="0">
              <a:spcBef>
                <a:spcPts val="1000"/>
              </a:spcBef>
              <a:spcAft>
                <a:spcPts val="0"/>
              </a:spcAft>
              <a:buClr>
                <a:schemeClr val="accent1"/>
              </a:buClr>
              <a:buFont typeface="Noto Sans Symbols"/>
              <a:buNone/>
              <a:defRPr sz="1800" b="0" i="0" u="none" strike="noStrike" cap="none">
                <a:solidFill>
                  <a:srgbClr val="595959"/>
                </a:solidFill>
                <a:latin typeface="Century Gothic"/>
                <a:ea typeface="Century Gothic"/>
                <a:cs typeface="Century Gothic"/>
                <a:sym typeface="Century Gothic"/>
              </a:defRPr>
            </a:lvl1pPr>
            <a:lvl2pPr marL="742950" marR="0" lvl="1" indent="-184150" algn="l" rtl="0">
              <a:spcBef>
                <a:spcPts val="1000"/>
              </a:spcBef>
              <a:spcAft>
                <a:spcPts val="0"/>
              </a:spcAft>
              <a:buClr>
                <a:schemeClr val="accent1"/>
              </a:buClr>
              <a:buSzPct val="1000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143000" marR="0" lvl="2" indent="-139700" algn="l" rtl="0">
              <a:spcBef>
                <a:spcPts val="1000"/>
              </a:spcBef>
              <a:spcAft>
                <a:spcPts val="0"/>
              </a:spcAft>
              <a:buClr>
                <a:schemeClr val="accent1"/>
              </a:buClr>
              <a:buSzPct val="1000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600200" marR="0" lvl="3"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057400" marR="0" lvl="4"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28" name="Shape 128"/>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lvl="0" indent="0" algn="r"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29" name="Shape 129"/>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30" name="Shape 130"/>
          <p:cNvSpPr/>
          <p:nvPr/>
        </p:nvSpPr>
        <p:spPr>
          <a:xfrm rot="10800000" flipH="1">
            <a:off x="-4188" y="4911724"/>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31" name="Shape 131"/>
          <p:cNvSpPr txBox="1">
            <a:spLocks noGrp="1"/>
          </p:cNvSpPr>
          <p:nvPr>
            <p:ph type="sldNum" idx="12"/>
          </p:nvPr>
        </p:nvSpPr>
        <p:spPr>
          <a:xfrm>
            <a:off x="531812" y="4983087"/>
            <a:ext cx="779766"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2000">
                <a:solidFill>
                  <a:srgbClr val="FEFFFF"/>
                </a:solidFill>
                <a:latin typeface="Century Gothic"/>
                <a:ea typeface="Century Gothic"/>
                <a:cs typeface="Century Gothic"/>
                <a:sym typeface="Century Gothic"/>
              </a:rPr>
              <a:t>‹#›</a:t>
            </a:fld>
            <a:endParaRPr lang="en-US" sz="2000">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2849949" y="609600"/>
            <a:ext cx="8393925" cy="2895600"/>
          </a:xfrm>
          <a:prstGeom prst="rect">
            <a:avLst/>
          </a:prstGeom>
          <a:noFill/>
          <a:ln>
            <a:noFill/>
          </a:ln>
        </p:spPr>
        <p:txBody>
          <a:bodyPr lIns="91425" tIns="91425" rIns="91425" bIns="91425" anchor="ctr" anchorCtr="0"/>
          <a:lstStyle>
            <a:lvl1pPr marL="0" marR="0" lvl="0" indent="0" algn="l" rtl="0">
              <a:spcBef>
                <a:spcPts val="0"/>
              </a:spcBef>
              <a:buClr>
                <a:srgbClr val="168DBA"/>
              </a:buClr>
              <a:buFont typeface="Century Gothic"/>
              <a:buNone/>
              <a:defRPr sz="4800" b="0" i="0" u="none" strike="noStrike" cap="none">
                <a:solidFill>
                  <a:srgbClr val="168DBA"/>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34" name="Shape 134"/>
          <p:cNvSpPr txBox="1">
            <a:spLocks noGrp="1"/>
          </p:cNvSpPr>
          <p:nvPr>
            <p:ph type="body" idx="1"/>
          </p:nvPr>
        </p:nvSpPr>
        <p:spPr>
          <a:xfrm>
            <a:off x="2589211" y="4343400"/>
            <a:ext cx="8915400" cy="838199"/>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chemeClr val="accent1"/>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Font typeface="Noto Sans Symbols"/>
              <a:buNone/>
              <a:defRPr sz="1400" b="0" i="0" u="none" strike="noStrike" cap="none">
                <a:solidFill>
                  <a:srgbClr val="3F3F3F"/>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Font typeface="Noto Sans Symbols"/>
              <a:buNone/>
              <a:defRPr sz="1200" b="0" i="0" u="none" strike="noStrike" cap="none">
                <a:solidFill>
                  <a:srgbClr val="3F3F3F"/>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Font typeface="Noto Sans Symbols"/>
              <a:buNone/>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35" name="Shape 135"/>
          <p:cNvSpPr txBox="1">
            <a:spLocks noGrp="1"/>
          </p:cNvSpPr>
          <p:nvPr>
            <p:ph type="body" idx="2"/>
          </p:nvPr>
        </p:nvSpPr>
        <p:spPr>
          <a:xfrm>
            <a:off x="2589213" y="5181600"/>
            <a:ext cx="8915400" cy="729622"/>
          </a:xfrm>
          <a:prstGeom prst="rect">
            <a:avLst/>
          </a:prstGeom>
          <a:noFill/>
          <a:ln>
            <a:noFill/>
          </a:ln>
        </p:spPr>
        <p:txBody>
          <a:bodyPr lIns="91425" tIns="91425" rIns="91425" bIns="91425" anchor="t" anchorCtr="0"/>
          <a:lstStyle>
            <a:lvl1pPr marL="342900" marR="0" lvl="0" indent="-342900" algn="l" rtl="0">
              <a:spcBef>
                <a:spcPts val="1000"/>
              </a:spcBef>
              <a:spcAft>
                <a:spcPts val="0"/>
              </a:spcAft>
              <a:buClr>
                <a:schemeClr val="accent1"/>
              </a:buClr>
              <a:buFont typeface="Noto Sans Symbols"/>
              <a:buNone/>
              <a:defRPr sz="1800" b="0" i="0" u="none" strike="noStrike" cap="none">
                <a:solidFill>
                  <a:srgbClr val="595959"/>
                </a:solidFill>
                <a:latin typeface="Century Gothic"/>
                <a:ea typeface="Century Gothic"/>
                <a:cs typeface="Century Gothic"/>
                <a:sym typeface="Century Gothic"/>
              </a:defRPr>
            </a:lvl1pPr>
            <a:lvl2pPr marL="742950" marR="0" lvl="1" indent="-184150" algn="l" rtl="0">
              <a:spcBef>
                <a:spcPts val="1000"/>
              </a:spcBef>
              <a:spcAft>
                <a:spcPts val="0"/>
              </a:spcAft>
              <a:buClr>
                <a:schemeClr val="accent1"/>
              </a:buClr>
              <a:buSzPct val="1000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143000" marR="0" lvl="2" indent="-139700" algn="l" rtl="0">
              <a:spcBef>
                <a:spcPts val="1000"/>
              </a:spcBef>
              <a:spcAft>
                <a:spcPts val="0"/>
              </a:spcAft>
              <a:buClr>
                <a:schemeClr val="accent1"/>
              </a:buClr>
              <a:buSzPct val="1000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600200" marR="0" lvl="3"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057400" marR="0" lvl="4"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36" name="Shape 136"/>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lvl="0" indent="0" algn="r"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37" name="Shape 137"/>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38" name="Shape 138"/>
          <p:cNvSpPr/>
          <p:nvPr/>
        </p:nvSpPr>
        <p:spPr>
          <a:xfrm rot="10800000" flipH="1">
            <a:off x="-4188" y="4911724"/>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39" name="Shape 139"/>
          <p:cNvSpPr txBox="1">
            <a:spLocks noGrp="1"/>
          </p:cNvSpPr>
          <p:nvPr>
            <p:ph type="sldNum" idx="12"/>
          </p:nvPr>
        </p:nvSpPr>
        <p:spPr>
          <a:xfrm>
            <a:off x="531812" y="4983087"/>
            <a:ext cx="779766"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2000">
                <a:solidFill>
                  <a:srgbClr val="FEFFFF"/>
                </a:solidFill>
                <a:latin typeface="Century Gothic"/>
                <a:ea typeface="Century Gothic"/>
                <a:cs typeface="Century Gothic"/>
                <a:sym typeface="Century Gothic"/>
              </a:rPr>
              <a:t>‹#›</a:t>
            </a:fld>
            <a:endParaRPr lang="en-US" sz="2000">
              <a:solidFill>
                <a:srgbClr val="FEFFFF"/>
              </a:solidFill>
              <a:latin typeface="Century Gothic"/>
              <a:ea typeface="Century Gothic"/>
              <a:cs typeface="Century Gothic"/>
              <a:sym typeface="Century Gothic"/>
            </a:endParaRPr>
          </a:p>
        </p:txBody>
      </p:sp>
      <p:sp>
        <p:nvSpPr>
          <p:cNvPr id="140" name="Shape 140"/>
          <p:cNvSpPr txBox="1"/>
          <p:nvPr/>
        </p:nvSpPr>
        <p:spPr>
          <a:xfrm>
            <a:off x="2467651" y="648004"/>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a:solidFill>
                  <a:schemeClr val="accent1"/>
                </a:solidFill>
                <a:latin typeface="Arial"/>
                <a:ea typeface="Arial"/>
                <a:cs typeface="Arial"/>
                <a:sym typeface="Arial"/>
              </a:rPr>
              <a:t>“</a:t>
            </a:r>
          </a:p>
        </p:txBody>
      </p:sp>
      <p:sp>
        <p:nvSpPr>
          <p:cNvPr id="141" name="Shape 141"/>
          <p:cNvSpPr txBox="1"/>
          <p:nvPr/>
        </p:nvSpPr>
        <p:spPr>
          <a:xfrm>
            <a:off x="11114852" y="2905306"/>
            <a:ext cx="609599" cy="584776"/>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8000">
                <a:solidFill>
                  <a:schemeClr val="accent1"/>
                </a:solidFill>
                <a:latin typeface="Arial"/>
                <a:ea typeface="Arial"/>
                <a:cs typeface="Arial"/>
                <a:sym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2589211" y="627406"/>
            <a:ext cx="8915398" cy="2880019"/>
          </a:xfrm>
          <a:prstGeom prst="rect">
            <a:avLst/>
          </a:prstGeom>
          <a:noFill/>
          <a:ln>
            <a:noFill/>
          </a:ln>
        </p:spPr>
        <p:txBody>
          <a:bodyPr lIns="91425" tIns="91425" rIns="91425" bIns="91425" anchor="ctr" anchorCtr="0"/>
          <a:lstStyle>
            <a:lvl1pPr marL="0" marR="0" lvl="0" indent="0" algn="l" rtl="0">
              <a:spcBef>
                <a:spcPts val="0"/>
              </a:spcBef>
              <a:buClr>
                <a:srgbClr val="168DBA"/>
              </a:buClr>
              <a:buFont typeface="Century Gothic"/>
              <a:buNone/>
              <a:defRPr sz="4800" b="0" i="0" u="none" strike="noStrike" cap="none">
                <a:solidFill>
                  <a:srgbClr val="168DBA"/>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44" name="Shape 144"/>
          <p:cNvSpPr txBox="1">
            <a:spLocks noGrp="1"/>
          </p:cNvSpPr>
          <p:nvPr>
            <p:ph type="body" idx="1"/>
          </p:nvPr>
        </p:nvSpPr>
        <p:spPr>
          <a:xfrm>
            <a:off x="2589211" y="4343400"/>
            <a:ext cx="8915400" cy="838199"/>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chemeClr val="accent1"/>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Font typeface="Noto Sans Symbols"/>
              <a:buNone/>
              <a:defRPr sz="1400" b="0" i="0" u="none" strike="noStrike" cap="none">
                <a:solidFill>
                  <a:srgbClr val="3F3F3F"/>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Font typeface="Noto Sans Symbols"/>
              <a:buNone/>
              <a:defRPr sz="1200" b="0" i="0" u="none" strike="noStrike" cap="none">
                <a:solidFill>
                  <a:srgbClr val="3F3F3F"/>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Font typeface="Noto Sans Symbols"/>
              <a:buNone/>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45" name="Shape 145"/>
          <p:cNvSpPr txBox="1">
            <a:spLocks noGrp="1"/>
          </p:cNvSpPr>
          <p:nvPr>
            <p:ph type="body" idx="2"/>
          </p:nvPr>
        </p:nvSpPr>
        <p:spPr>
          <a:xfrm>
            <a:off x="2589213" y="5181600"/>
            <a:ext cx="8915400" cy="729622"/>
          </a:xfrm>
          <a:prstGeom prst="rect">
            <a:avLst/>
          </a:prstGeom>
          <a:noFill/>
          <a:ln>
            <a:noFill/>
          </a:ln>
        </p:spPr>
        <p:txBody>
          <a:bodyPr lIns="91425" tIns="91425" rIns="91425" bIns="91425" anchor="t" anchorCtr="0"/>
          <a:lstStyle>
            <a:lvl1pPr marL="342900" marR="0" lvl="0" indent="-342900" algn="l" rtl="0">
              <a:spcBef>
                <a:spcPts val="1000"/>
              </a:spcBef>
              <a:spcAft>
                <a:spcPts val="0"/>
              </a:spcAft>
              <a:buClr>
                <a:schemeClr val="accent1"/>
              </a:buClr>
              <a:buFont typeface="Noto Sans Symbols"/>
              <a:buNone/>
              <a:defRPr sz="1800" b="0" i="0" u="none" strike="noStrike" cap="none">
                <a:solidFill>
                  <a:srgbClr val="595959"/>
                </a:solidFill>
                <a:latin typeface="Century Gothic"/>
                <a:ea typeface="Century Gothic"/>
                <a:cs typeface="Century Gothic"/>
                <a:sym typeface="Century Gothic"/>
              </a:defRPr>
            </a:lvl1pPr>
            <a:lvl2pPr marL="742950" marR="0" lvl="1" indent="-184150" algn="l" rtl="0">
              <a:spcBef>
                <a:spcPts val="1000"/>
              </a:spcBef>
              <a:spcAft>
                <a:spcPts val="0"/>
              </a:spcAft>
              <a:buClr>
                <a:schemeClr val="accent1"/>
              </a:buClr>
              <a:buSzPct val="1000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143000" marR="0" lvl="2" indent="-139700" algn="l" rtl="0">
              <a:spcBef>
                <a:spcPts val="1000"/>
              </a:spcBef>
              <a:spcAft>
                <a:spcPts val="0"/>
              </a:spcAft>
              <a:buClr>
                <a:schemeClr val="accent1"/>
              </a:buClr>
              <a:buSzPct val="1000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600200" marR="0" lvl="3"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057400" marR="0" lvl="4"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46" name="Shape 146"/>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lvl="0" indent="0" algn="r"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47" name="Shape 147"/>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48" name="Shape 148"/>
          <p:cNvSpPr/>
          <p:nvPr/>
        </p:nvSpPr>
        <p:spPr>
          <a:xfrm rot="10800000" flipH="1">
            <a:off x="-4188" y="4911724"/>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49" name="Shape 149"/>
          <p:cNvSpPr txBox="1">
            <a:spLocks noGrp="1"/>
          </p:cNvSpPr>
          <p:nvPr>
            <p:ph type="sldNum" idx="12"/>
          </p:nvPr>
        </p:nvSpPr>
        <p:spPr>
          <a:xfrm>
            <a:off x="531812" y="4983087"/>
            <a:ext cx="779766"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2000">
                <a:solidFill>
                  <a:srgbClr val="FEFFFF"/>
                </a:solidFill>
                <a:latin typeface="Century Gothic"/>
                <a:ea typeface="Century Gothic"/>
                <a:cs typeface="Century Gothic"/>
                <a:sym typeface="Century Gothic"/>
              </a:rPr>
              <a:t>‹#›</a:t>
            </a:fld>
            <a:endParaRPr lang="en-US" sz="2000">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2592924" y="624110"/>
            <a:ext cx="8911686" cy="1280889"/>
          </a:xfrm>
          <a:prstGeom prst="rect">
            <a:avLst/>
          </a:prstGeom>
          <a:noFill/>
          <a:ln>
            <a:noFill/>
          </a:ln>
        </p:spPr>
        <p:txBody>
          <a:bodyPr lIns="91425" tIns="91425" rIns="91425" bIns="91425" anchor="t" anchorCtr="0"/>
          <a:lstStyle>
            <a:lvl1pPr marL="0" marR="0" lvl="0" indent="0" algn="l" rtl="0">
              <a:spcBef>
                <a:spcPts val="0"/>
              </a:spcBef>
              <a:buClr>
                <a:srgbClr val="168DBA"/>
              </a:buClr>
              <a:buFont typeface="Century Gothic"/>
              <a:buNone/>
              <a:defRPr sz="3600" b="0" i="0" u="none" strike="noStrike" cap="none">
                <a:solidFill>
                  <a:srgbClr val="168DBA"/>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52" name="Shape 152"/>
          <p:cNvSpPr txBox="1">
            <a:spLocks noGrp="1"/>
          </p:cNvSpPr>
          <p:nvPr>
            <p:ph type="body" idx="1"/>
          </p:nvPr>
        </p:nvSpPr>
        <p:spPr>
          <a:xfrm rot="5400000">
            <a:off x="5103811" y="-381000"/>
            <a:ext cx="3886200" cy="8915400"/>
          </a:xfrm>
          <a:prstGeom prst="rect">
            <a:avLst/>
          </a:prstGeom>
          <a:noFill/>
          <a:ln>
            <a:noFill/>
          </a:ln>
        </p:spPr>
        <p:txBody>
          <a:bodyPr lIns="91425" tIns="91425" rIns="91425" bIns="91425" anchor="t" anchorCtr="0"/>
          <a:lstStyle>
            <a:lvl1pPr marL="342900" marR="0" lvl="0" indent="-228600" algn="l" rtl="0">
              <a:spcBef>
                <a:spcPts val="1000"/>
              </a:spcBef>
              <a:spcAft>
                <a:spcPts val="0"/>
              </a:spcAft>
              <a:buClr>
                <a:schemeClr val="accent1"/>
              </a:buClr>
              <a:buSzPct val="1000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742950" marR="0" lvl="1" indent="-184150" algn="l" rtl="0">
              <a:spcBef>
                <a:spcPts val="1000"/>
              </a:spcBef>
              <a:spcAft>
                <a:spcPts val="0"/>
              </a:spcAft>
              <a:buClr>
                <a:schemeClr val="accent1"/>
              </a:buClr>
              <a:buSzPct val="1000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143000" marR="0" lvl="2" indent="-139700" algn="l" rtl="0">
              <a:spcBef>
                <a:spcPts val="1000"/>
              </a:spcBef>
              <a:spcAft>
                <a:spcPts val="0"/>
              </a:spcAft>
              <a:buClr>
                <a:schemeClr val="accent1"/>
              </a:buClr>
              <a:buSzPct val="1000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600200" marR="0" lvl="3"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057400" marR="0" lvl="4"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53" name="Shape 153"/>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lvl="0" indent="0" algn="r"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54" name="Shape 154"/>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55" name="Shape 155"/>
          <p:cNvSpPr/>
          <p:nvPr/>
        </p:nvSpPr>
        <p:spPr>
          <a:xfrm rot="10800000" flipH="1">
            <a:off x="-4188" y="714374"/>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56" name="Shape 156"/>
          <p:cNvSpPr txBox="1">
            <a:spLocks noGrp="1"/>
          </p:cNvSpPr>
          <p:nvPr>
            <p:ph type="sldNum" idx="12"/>
          </p:nvPr>
        </p:nvSpPr>
        <p:spPr>
          <a:xfrm>
            <a:off x="531812" y="787781"/>
            <a:ext cx="779766"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2000">
                <a:solidFill>
                  <a:srgbClr val="FEFFFF"/>
                </a:solidFill>
                <a:latin typeface="Century Gothic"/>
                <a:ea typeface="Century Gothic"/>
                <a:cs typeface="Century Gothic"/>
                <a:sym typeface="Century Gothic"/>
              </a:rPr>
              <a:t>‹#›</a:t>
            </a:fld>
            <a:endParaRPr lang="en-US" sz="2000">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rot="5400000">
            <a:off x="7756704" y="2165512"/>
            <a:ext cx="5283816" cy="2207601"/>
          </a:xfrm>
          <a:prstGeom prst="rect">
            <a:avLst/>
          </a:prstGeom>
          <a:noFill/>
          <a:ln>
            <a:noFill/>
          </a:ln>
        </p:spPr>
        <p:txBody>
          <a:bodyPr lIns="91425" tIns="91425" rIns="91425" bIns="91425" anchor="ctr" anchorCtr="0"/>
          <a:lstStyle>
            <a:lvl1pPr marL="0" marR="0" lvl="0" indent="0" algn="l" rtl="0">
              <a:spcBef>
                <a:spcPts val="0"/>
              </a:spcBef>
              <a:buClr>
                <a:srgbClr val="168DBA"/>
              </a:buClr>
              <a:buFont typeface="Century Gothic"/>
              <a:buNone/>
              <a:defRPr sz="3600" b="0" i="0" u="none" strike="noStrike" cap="none">
                <a:solidFill>
                  <a:srgbClr val="168DBA"/>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59" name="Shape 159"/>
          <p:cNvSpPr txBox="1">
            <a:spLocks noGrp="1"/>
          </p:cNvSpPr>
          <p:nvPr>
            <p:ph type="body" idx="1"/>
          </p:nvPr>
        </p:nvSpPr>
        <p:spPr>
          <a:xfrm rot="5400000">
            <a:off x="3185803" y="30813"/>
            <a:ext cx="5283816" cy="6476999"/>
          </a:xfrm>
          <a:prstGeom prst="rect">
            <a:avLst/>
          </a:prstGeom>
          <a:noFill/>
          <a:ln>
            <a:noFill/>
          </a:ln>
        </p:spPr>
        <p:txBody>
          <a:bodyPr lIns="91425" tIns="91425" rIns="91425" bIns="91425" anchor="t" anchorCtr="0"/>
          <a:lstStyle>
            <a:lvl1pPr marL="342900" marR="0" lvl="0" indent="-228600" algn="l" rtl="0">
              <a:spcBef>
                <a:spcPts val="1000"/>
              </a:spcBef>
              <a:spcAft>
                <a:spcPts val="0"/>
              </a:spcAft>
              <a:buClr>
                <a:schemeClr val="accent1"/>
              </a:buClr>
              <a:buSzPct val="1000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742950" marR="0" lvl="1" indent="-184150" algn="l" rtl="0">
              <a:spcBef>
                <a:spcPts val="1000"/>
              </a:spcBef>
              <a:spcAft>
                <a:spcPts val="0"/>
              </a:spcAft>
              <a:buClr>
                <a:schemeClr val="accent1"/>
              </a:buClr>
              <a:buSzPct val="1000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143000" marR="0" lvl="2" indent="-139700" algn="l" rtl="0">
              <a:spcBef>
                <a:spcPts val="1000"/>
              </a:spcBef>
              <a:spcAft>
                <a:spcPts val="0"/>
              </a:spcAft>
              <a:buClr>
                <a:schemeClr val="accent1"/>
              </a:buClr>
              <a:buSzPct val="1000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600200" marR="0" lvl="3"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057400" marR="0" lvl="4"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60" name="Shape 160"/>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lvl="0" indent="0" algn="r"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61" name="Shape 161"/>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62" name="Shape 162"/>
          <p:cNvSpPr/>
          <p:nvPr/>
        </p:nvSpPr>
        <p:spPr>
          <a:xfrm rot="10800000" flipH="1">
            <a:off x="-4188" y="714374"/>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63" name="Shape 163"/>
          <p:cNvSpPr txBox="1">
            <a:spLocks noGrp="1"/>
          </p:cNvSpPr>
          <p:nvPr>
            <p:ph type="sldNum" idx="12"/>
          </p:nvPr>
        </p:nvSpPr>
        <p:spPr>
          <a:xfrm>
            <a:off x="531812" y="787781"/>
            <a:ext cx="779766"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2000">
                <a:solidFill>
                  <a:srgbClr val="FEFFFF"/>
                </a:solidFill>
                <a:latin typeface="Century Gothic"/>
                <a:ea typeface="Century Gothic"/>
                <a:cs typeface="Century Gothic"/>
                <a:sym typeface="Century Gothic"/>
              </a:rPr>
              <a:t>‹#›</a:t>
            </a:fld>
            <a:endParaRPr lang="en-US" sz="2000">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2592925" y="624110"/>
            <a:ext cx="8911686" cy="1280889"/>
          </a:xfrm>
          <a:prstGeom prst="rect">
            <a:avLst/>
          </a:prstGeom>
          <a:noFill/>
          <a:ln>
            <a:noFill/>
          </a:ln>
        </p:spPr>
        <p:txBody>
          <a:bodyPr lIns="91425" tIns="91425" rIns="91425" bIns="91425" anchor="t" anchorCtr="0"/>
          <a:lstStyle>
            <a:lvl1pPr marL="0" marR="0" lvl="0" indent="0" algn="l" rtl="0">
              <a:spcBef>
                <a:spcPts val="0"/>
              </a:spcBef>
              <a:buClr>
                <a:srgbClr val="168DBA"/>
              </a:buClr>
              <a:buFont typeface="Century Gothic"/>
              <a:buNone/>
              <a:defRPr sz="3600" b="0" i="0" u="none" strike="noStrike" cap="none">
                <a:solidFill>
                  <a:srgbClr val="168DBA"/>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51" name="Shape 51"/>
          <p:cNvSpPr txBox="1">
            <a:spLocks noGrp="1"/>
          </p:cNvSpPr>
          <p:nvPr>
            <p:ph type="body" idx="1"/>
          </p:nvPr>
        </p:nvSpPr>
        <p:spPr>
          <a:xfrm>
            <a:off x="2589211" y="2133600"/>
            <a:ext cx="8915400" cy="3777622"/>
          </a:xfrm>
          <a:prstGeom prst="rect">
            <a:avLst/>
          </a:prstGeom>
          <a:noFill/>
          <a:ln>
            <a:noFill/>
          </a:ln>
        </p:spPr>
        <p:txBody>
          <a:bodyPr lIns="91425" tIns="91425" rIns="91425" bIns="91425" anchor="t" anchorCtr="0"/>
          <a:lstStyle>
            <a:lvl1pPr marL="342900" marR="0" lvl="0" indent="-228600" algn="l" rtl="0">
              <a:spcBef>
                <a:spcPts val="1000"/>
              </a:spcBef>
              <a:spcAft>
                <a:spcPts val="0"/>
              </a:spcAft>
              <a:buClr>
                <a:schemeClr val="accent1"/>
              </a:buClr>
              <a:buSzPct val="1000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742950" marR="0" lvl="1" indent="-184150" algn="l" rtl="0">
              <a:spcBef>
                <a:spcPts val="1000"/>
              </a:spcBef>
              <a:spcAft>
                <a:spcPts val="0"/>
              </a:spcAft>
              <a:buClr>
                <a:schemeClr val="accent1"/>
              </a:buClr>
              <a:buSzPct val="1000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143000" marR="0" lvl="2" indent="-139700" algn="l" rtl="0">
              <a:spcBef>
                <a:spcPts val="1000"/>
              </a:spcBef>
              <a:spcAft>
                <a:spcPts val="0"/>
              </a:spcAft>
              <a:buClr>
                <a:schemeClr val="accent1"/>
              </a:buClr>
              <a:buSzPct val="1000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600200" marR="0" lvl="3"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057400" marR="0" lvl="4"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52" name="Shape 52"/>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3" name="Shape 53"/>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4" name="Shape 54"/>
          <p:cNvSpPr/>
          <p:nvPr/>
        </p:nvSpPr>
        <p:spPr>
          <a:xfrm rot="10800000" flipH="1">
            <a:off x="-4188" y="714374"/>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55" name="Shape 55"/>
          <p:cNvSpPr txBox="1">
            <a:spLocks noGrp="1"/>
          </p:cNvSpPr>
          <p:nvPr>
            <p:ph type="sldNum" idx="12"/>
          </p:nvPr>
        </p:nvSpPr>
        <p:spPr>
          <a:xfrm>
            <a:off x="531812" y="787781"/>
            <a:ext cx="779766"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2000" b="0" i="0" u="none" strike="noStrike" cap="none">
                <a:solidFill>
                  <a:srgbClr val="FEFFFF"/>
                </a:solidFill>
                <a:latin typeface="Century Gothic"/>
                <a:ea typeface="Century Gothic"/>
                <a:cs typeface="Century Gothic"/>
                <a:sym typeface="Century Gothic"/>
              </a:rPr>
              <a:t>‹#›</a:t>
            </a:fld>
            <a:endParaRPr lang="en-US" sz="2000" b="0" i="0" u="none" strike="noStrike" cap="none">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2589211" y="2058750"/>
            <a:ext cx="8915398" cy="1468800"/>
          </a:xfrm>
          <a:prstGeom prst="rect">
            <a:avLst/>
          </a:prstGeom>
          <a:noFill/>
          <a:ln>
            <a:noFill/>
          </a:ln>
        </p:spPr>
        <p:txBody>
          <a:bodyPr lIns="91425" tIns="91425" rIns="91425" bIns="91425" anchor="b" anchorCtr="0"/>
          <a:lstStyle>
            <a:lvl1pPr marL="0" marR="0" lvl="0" indent="0" algn="l" rtl="0">
              <a:spcBef>
                <a:spcPts val="0"/>
              </a:spcBef>
              <a:buClr>
                <a:srgbClr val="168DBA"/>
              </a:buClr>
              <a:buFont typeface="Century Gothic"/>
              <a:buNone/>
              <a:defRPr sz="4000" b="0" i="0" u="none" strike="noStrike" cap="none">
                <a:solidFill>
                  <a:srgbClr val="168DBA"/>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58" name="Shape 58"/>
          <p:cNvSpPr txBox="1">
            <a:spLocks noGrp="1"/>
          </p:cNvSpPr>
          <p:nvPr>
            <p:ph type="body" idx="1"/>
          </p:nvPr>
        </p:nvSpPr>
        <p:spPr>
          <a:xfrm>
            <a:off x="2589211" y="3530128"/>
            <a:ext cx="8915398" cy="860399"/>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2000" b="0" i="0" u="none" strike="noStrike" cap="none">
                <a:solidFill>
                  <a:srgbClr val="595959"/>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Font typeface="Noto Sans Symbols"/>
              <a:buNone/>
              <a:defRPr sz="1800" b="0" i="0" u="none" strike="noStrike" cap="none">
                <a:solidFill>
                  <a:srgbClr val="888888"/>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888888"/>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5pPr>
            <a:lvl6pPr marL="2286000" marR="0" lvl="5"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6pPr>
            <a:lvl7pPr marL="2743200" marR="0" lvl="6"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7pPr>
            <a:lvl8pPr marL="3200400" marR="0" lvl="7"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8pPr>
            <a:lvl9pPr marL="3657600" marR="0" lvl="8" indent="0" algn="l" rtl="0">
              <a:spcBef>
                <a:spcPts val="1000"/>
              </a:spcBef>
              <a:spcAft>
                <a:spcPts val="0"/>
              </a:spcAft>
              <a:buClr>
                <a:schemeClr val="accent1"/>
              </a:buClr>
              <a:buFont typeface="Noto Sans Symbols"/>
              <a:buNone/>
              <a:defRPr sz="1400" b="0" i="0" u="none" strike="noStrike" cap="none">
                <a:solidFill>
                  <a:srgbClr val="888888"/>
                </a:solidFill>
                <a:latin typeface="Century Gothic"/>
                <a:ea typeface="Century Gothic"/>
                <a:cs typeface="Century Gothic"/>
                <a:sym typeface="Century Gothic"/>
              </a:defRPr>
            </a:lvl9pPr>
          </a:lstStyle>
          <a:p>
            <a:endParaRPr/>
          </a:p>
        </p:txBody>
      </p:sp>
      <p:sp>
        <p:nvSpPr>
          <p:cNvPr id="59" name="Shape 59"/>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lvl="0" indent="0" algn="r"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0" name="Shape 60"/>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1" name="Shape 61"/>
          <p:cNvSpPr/>
          <p:nvPr/>
        </p:nvSpPr>
        <p:spPr>
          <a:xfrm rot="10800000" flipH="1">
            <a:off x="-4188" y="3178174"/>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62" name="Shape 62"/>
          <p:cNvSpPr txBox="1">
            <a:spLocks noGrp="1"/>
          </p:cNvSpPr>
          <p:nvPr>
            <p:ph type="sldNum" idx="12"/>
          </p:nvPr>
        </p:nvSpPr>
        <p:spPr>
          <a:xfrm>
            <a:off x="531812" y="3244139"/>
            <a:ext cx="779766"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2000">
                <a:solidFill>
                  <a:srgbClr val="FEFFFF"/>
                </a:solidFill>
                <a:latin typeface="Century Gothic"/>
                <a:ea typeface="Century Gothic"/>
                <a:cs typeface="Century Gothic"/>
                <a:sym typeface="Century Gothic"/>
              </a:rPr>
              <a:t>‹#›</a:t>
            </a:fld>
            <a:endParaRPr lang="en-US" sz="2000">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2592924" y="624110"/>
            <a:ext cx="8911686" cy="1280889"/>
          </a:xfrm>
          <a:prstGeom prst="rect">
            <a:avLst/>
          </a:prstGeom>
          <a:noFill/>
          <a:ln>
            <a:noFill/>
          </a:ln>
        </p:spPr>
        <p:txBody>
          <a:bodyPr lIns="91425" tIns="91425" rIns="91425" bIns="91425" anchor="t" anchorCtr="0"/>
          <a:lstStyle>
            <a:lvl1pPr marL="0" marR="0" lvl="0" indent="0" algn="l" rtl="0">
              <a:spcBef>
                <a:spcPts val="0"/>
              </a:spcBef>
              <a:buClr>
                <a:srgbClr val="168DBA"/>
              </a:buClr>
              <a:buFont typeface="Century Gothic"/>
              <a:buNone/>
              <a:defRPr sz="3600" b="0" i="0" u="none" strike="noStrike" cap="none">
                <a:solidFill>
                  <a:srgbClr val="168DBA"/>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65" name="Shape 65"/>
          <p:cNvSpPr txBox="1">
            <a:spLocks noGrp="1"/>
          </p:cNvSpPr>
          <p:nvPr>
            <p:ph type="body" idx="1"/>
          </p:nvPr>
        </p:nvSpPr>
        <p:spPr>
          <a:xfrm>
            <a:off x="2589211" y="2133600"/>
            <a:ext cx="4313863" cy="3777622"/>
          </a:xfrm>
          <a:prstGeom prst="rect">
            <a:avLst/>
          </a:prstGeom>
          <a:noFill/>
          <a:ln>
            <a:noFill/>
          </a:ln>
        </p:spPr>
        <p:txBody>
          <a:bodyPr lIns="91425" tIns="91425" rIns="91425" bIns="91425" anchor="t" anchorCtr="0"/>
          <a:lstStyle>
            <a:lvl1pPr marL="342900" marR="0" lvl="0" indent="-228600" algn="l" rtl="0">
              <a:spcBef>
                <a:spcPts val="1000"/>
              </a:spcBef>
              <a:spcAft>
                <a:spcPts val="0"/>
              </a:spcAft>
              <a:buClr>
                <a:schemeClr val="accent1"/>
              </a:buClr>
              <a:buSzPct val="1000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742950" marR="0" lvl="1" indent="-184150" algn="l" rtl="0">
              <a:spcBef>
                <a:spcPts val="1000"/>
              </a:spcBef>
              <a:spcAft>
                <a:spcPts val="0"/>
              </a:spcAft>
              <a:buClr>
                <a:schemeClr val="accent1"/>
              </a:buClr>
              <a:buSzPct val="1000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143000" marR="0" lvl="2" indent="-139700" algn="l" rtl="0">
              <a:spcBef>
                <a:spcPts val="1000"/>
              </a:spcBef>
              <a:spcAft>
                <a:spcPts val="0"/>
              </a:spcAft>
              <a:buClr>
                <a:schemeClr val="accent1"/>
              </a:buClr>
              <a:buSzPct val="1000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600200" marR="0" lvl="3"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057400" marR="0" lvl="4"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66" name="Shape 66"/>
          <p:cNvSpPr txBox="1">
            <a:spLocks noGrp="1"/>
          </p:cNvSpPr>
          <p:nvPr>
            <p:ph type="body" idx="2"/>
          </p:nvPr>
        </p:nvSpPr>
        <p:spPr>
          <a:xfrm>
            <a:off x="7190746" y="2126222"/>
            <a:ext cx="4313863" cy="3777622"/>
          </a:xfrm>
          <a:prstGeom prst="rect">
            <a:avLst/>
          </a:prstGeom>
          <a:noFill/>
          <a:ln>
            <a:noFill/>
          </a:ln>
        </p:spPr>
        <p:txBody>
          <a:bodyPr lIns="91425" tIns="91425" rIns="91425" bIns="91425" anchor="t" anchorCtr="0"/>
          <a:lstStyle>
            <a:lvl1pPr marL="342900" marR="0" lvl="0" indent="-228600" algn="l" rtl="0">
              <a:spcBef>
                <a:spcPts val="1000"/>
              </a:spcBef>
              <a:spcAft>
                <a:spcPts val="0"/>
              </a:spcAft>
              <a:buClr>
                <a:schemeClr val="accent1"/>
              </a:buClr>
              <a:buSzPct val="1000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742950" marR="0" lvl="1" indent="-184150" algn="l" rtl="0">
              <a:spcBef>
                <a:spcPts val="1000"/>
              </a:spcBef>
              <a:spcAft>
                <a:spcPts val="0"/>
              </a:spcAft>
              <a:buClr>
                <a:schemeClr val="accent1"/>
              </a:buClr>
              <a:buSzPct val="1000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143000" marR="0" lvl="2" indent="-139700" algn="l" rtl="0">
              <a:spcBef>
                <a:spcPts val="1000"/>
              </a:spcBef>
              <a:spcAft>
                <a:spcPts val="0"/>
              </a:spcAft>
              <a:buClr>
                <a:schemeClr val="accent1"/>
              </a:buClr>
              <a:buSzPct val="1000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600200" marR="0" lvl="3"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057400" marR="0" lvl="4"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67" name="Shape 67"/>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lvl="0" indent="0" algn="r"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8" name="Shape 68"/>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9" name="Shape 69"/>
          <p:cNvSpPr/>
          <p:nvPr/>
        </p:nvSpPr>
        <p:spPr>
          <a:xfrm rot="10800000" flipH="1">
            <a:off x="-4188" y="714374"/>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0" name="Shape 70"/>
          <p:cNvSpPr txBox="1">
            <a:spLocks noGrp="1"/>
          </p:cNvSpPr>
          <p:nvPr>
            <p:ph type="sldNum" idx="12"/>
          </p:nvPr>
        </p:nvSpPr>
        <p:spPr>
          <a:xfrm>
            <a:off x="531812" y="787781"/>
            <a:ext cx="779766"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2000">
                <a:solidFill>
                  <a:srgbClr val="FEFFFF"/>
                </a:solidFill>
                <a:latin typeface="Century Gothic"/>
                <a:ea typeface="Century Gothic"/>
                <a:cs typeface="Century Gothic"/>
                <a:sym typeface="Century Gothic"/>
              </a:rPr>
              <a:t>‹#›</a:t>
            </a:fld>
            <a:endParaRPr lang="en-US" sz="2000">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2592924" y="624110"/>
            <a:ext cx="8911686" cy="1280889"/>
          </a:xfrm>
          <a:prstGeom prst="rect">
            <a:avLst/>
          </a:prstGeom>
          <a:noFill/>
          <a:ln>
            <a:noFill/>
          </a:ln>
        </p:spPr>
        <p:txBody>
          <a:bodyPr lIns="91425" tIns="91425" rIns="91425" bIns="91425" anchor="t" anchorCtr="0"/>
          <a:lstStyle>
            <a:lvl1pPr marL="0" marR="0" lvl="0" indent="0" algn="l" rtl="0">
              <a:spcBef>
                <a:spcPts val="0"/>
              </a:spcBef>
              <a:buClr>
                <a:srgbClr val="168DBA"/>
              </a:buClr>
              <a:buFont typeface="Century Gothic"/>
              <a:buNone/>
              <a:defRPr sz="3600" b="0" i="0" u="none" strike="noStrike" cap="none">
                <a:solidFill>
                  <a:srgbClr val="168DBA"/>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73" name="Shape 73"/>
          <p:cNvSpPr txBox="1">
            <a:spLocks noGrp="1"/>
          </p:cNvSpPr>
          <p:nvPr>
            <p:ph type="body" idx="1"/>
          </p:nvPr>
        </p:nvSpPr>
        <p:spPr>
          <a:xfrm>
            <a:off x="2939373" y="1972702"/>
            <a:ext cx="3992732" cy="576262"/>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rgbClr val="3F3F3F"/>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Font typeface="Noto Sans Symbols"/>
              <a:buNone/>
              <a:defRPr sz="2000" b="1" i="0" u="none" strike="noStrike" cap="none">
                <a:solidFill>
                  <a:srgbClr val="3F3F3F"/>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Font typeface="Noto Sans Symbols"/>
              <a:buNone/>
              <a:defRPr sz="1800" b="1" i="0" u="none" strike="noStrike" cap="none">
                <a:solidFill>
                  <a:srgbClr val="3F3F3F"/>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Font typeface="Noto Sans Symbols"/>
              <a:buNone/>
              <a:defRPr sz="1600" b="1" i="0" u="none" strike="noStrike" cap="none">
                <a:solidFill>
                  <a:srgbClr val="3F3F3F"/>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Font typeface="Noto Sans Symbols"/>
              <a:buNone/>
              <a:defRPr sz="1600" b="1" i="0" u="none" strike="noStrike" cap="none">
                <a:solidFill>
                  <a:srgbClr val="3F3F3F"/>
                </a:solidFill>
                <a:latin typeface="Century Gothic"/>
                <a:ea typeface="Century Gothic"/>
                <a:cs typeface="Century Gothic"/>
                <a:sym typeface="Century Gothic"/>
              </a:defRPr>
            </a:lvl5pPr>
            <a:lvl6pPr marL="2286000" marR="0" lvl="5" indent="0" algn="l" rtl="0">
              <a:spcBef>
                <a:spcPts val="1000"/>
              </a:spcBef>
              <a:spcAft>
                <a:spcPts val="0"/>
              </a:spcAft>
              <a:buClr>
                <a:schemeClr val="accent1"/>
              </a:buClr>
              <a:buFont typeface="Noto Sans Symbols"/>
              <a:buNone/>
              <a:defRPr sz="1600" b="1" i="0" u="none" strike="noStrike" cap="none">
                <a:solidFill>
                  <a:srgbClr val="3F3F3F"/>
                </a:solidFill>
                <a:latin typeface="Century Gothic"/>
                <a:ea typeface="Century Gothic"/>
                <a:cs typeface="Century Gothic"/>
                <a:sym typeface="Century Gothic"/>
              </a:defRPr>
            </a:lvl6pPr>
            <a:lvl7pPr marL="2743200" marR="0" lvl="6" indent="0" algn="l" rtl="0">
              <a:spcBef>
                <a:spcPts val="1000"/>
              </a:spcBef>
              <a:spcAft>
                <a:spcPts val="0"/>
              </a:spcAft>
              <a:buClr>
                <a:schemeClr val="accent1"/>
              </a:buClr>
              <a:buFont typeface="Noto Sans Symbols"/>
              <a:buNone/>
              <a:defRPr sz="1600" b="1" i="0" u="none" strike="noStrike" cap="none">
                <a:solidFill>
                  <a:srgbClr val="3F3F3F"/>
                </a:solidFill>
                <a:latin typeface="Century Gothic"/>
                <a:ea typeface="Century Gothic"/>
                <a:cs typeface="Century Gothic"/>
                <a:sym typeface="Century Gothic"/>
              </a:defRPr>
            </a:lvl7pPr>
            <a:lvl8pPr marL="3200400" marR="0" lvl="7" indent="0" algn="l" rtl="0">
              <a:spcBef>
                <a:spcPts val="1000"/>
              </a:spcBef>
              <a:spcAft>
                <a:spcPts val="0"/>
              </a:spcAft>
              <a:buClr>
                <a:schemeClr val="accent1"/>
              </a:buClr>
              <a:buFont typeface="Noto Sans Symbols"/>
              <a:buNone/>
              <a:defRPr sz="1600" b="1" i="0" u="none" strike="noStrike" cap="none">
                <a:solidFill>
                  <a:srgbClr val="3F3F3F"/>
                </a:solidFill>
                <a:latin typeface="Century Gothic"/>
                <a:ea typeface="Century Gothic"/>
                <a:cs typeface="Century Gothic"/>
                <a:sym typeface="Century Gothic"/>
              </a:defRPr>
            </a:lvl8pPr>
            <a:lvl9pPr marL="3657600" marR="0" lvl="8" indent="0" algn="l" rtl="0">
              <a:spcBef>
                <a:spcPts val="1000"/>
              </a:spcBef>
              <a:spcAft>
                <a:spcPts val="0"/>
              </a:spcAft>
              <a:buClr>
                <a:schemeClr val="accent1"/>
              </a:buClr>
              <a:buFont typeface="Noto Sans Symbols"/>
              <a:buNone/>
              <a:defRPr sz="1600" b="1" i="0" u="none" strike="noStrike" cap="none">
                <a:solidFill>
                  <a:srgbClr val="3F3F3F"/>
                </a:solidFill>
                <a:latin typeface="Century Gothic"/>
                <a:ea typeface="Century Gothic"/>
                <a:cs typeface="Century Gothic"/>
                <a:sym typeface="Century Gothic"/>
              </a:defRPr>
            </a:lvl9pPr>
          </a:lstStyle>
          <a:p>
            <a:endParaRPr/>
          </a:p>
        </p:txBody>
      </p:sp>
      <p:sp>
        <p:nvSpPr>
          <p:cNvPr id="74" name="Shape 74"/>
          <p:cNvSpPr txBox="1">
            <a:spLocks noGrp="1"/>
          </p:cNvSpPr>
          <p:nvPr>
            <p:ph type="body" idx="2"/>
          </p:nvPr>
        </p:nvSpPr>
        <p:spPr>
          <a:xfrm>
            <a:off x="2589211" y="2548966"/>
            <a:ext cx="4342893" cy="3354060"/>
          </a:xfrm>
          <a:prstGeom prst="rect">
            <a:avLst/>
          </a:prstGeom>
          <a:noFill/>
          <a:ln>
            <a:noFill/>
          </a:ln>
        </p:spPr>
        <p:txBody>
          <a:bodyPr lIns="91425" tIns="91425" rIns="91425" bIns="91425" anchor="t" anchorCtr="0"/>
          <a:lstStyle>
            <a:lvl1pPr marL="342900" marR="0" lvl="0" indent="-228600" algn="l" rtl="0">
              <a:spcBef>
                <a:spcPts val="1000"/>
              </a:spcBef>
              <a:spcAft>
                <a:spcPts val="0"/>
              </a:spcAft>
              <a:buClr>
                <a:schemeClr val="accent1"/>
              </a:buClr>
              <a:buSzPct val="1000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742950" marR="0" lvl="1" indent="-184150" algn="l" rtl="0">
              <a:spcBef>
                <a:spcPts val="1000"/>
              </a:spcBef>
              <a:spcAft>
                <a:spcPts val="0"/>
              </a:spcAft>
              <a:buClr>
                <a:schemeClr val="accent1"/>
              </a:buClr>
              <a:buSzPct val="1000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143000" marR="0" lvl="2" indent="-139700" algn="l" rtl="0">
              <a:spcBef>
                <a:spcPts val="1000"/>
              </a:spcBef>
              <a:spcAft>
                <a:spcPts val="0"/>
              </a:spcAft>
              <a:buClr>
                <a:schemeClr val="accent1"/>
              </a:buClr>
              <a:buSzPct val="1000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600200" marR="0" lvl="3"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057400" marR="0" lvl="4"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75" name="Shape 75"/>
          <p:cNvSpPr txBox="1">
            <a:spLocks noGrp="1"/>
          </p:cNvSpPr>
          <p:nvPr>
            <p:ph type="body" idx="3"/>
          </p:nvPr>
        </p:nvSpPr>
        <p:spPr>
          <a:xfrm>
            <a:off x="7506628" y="1969475"/>
            <a:ext cx="3999000" cy="576262"/>
          </a:xfrm>
          <a:prstGeom prst="rect">
            <a:avLst/>
          </a:prstGeom>
          <a:noFill/>
          <a:ln>
            <a:noFill/>
          </a:ln>
        </p:spPr>
        <p:txBody>
          <a:bodyPr lIns="91425" tIns="91425" rIns="91425" bIns="91425" anchor="b" anchorCtr="0"/>
          <a:lstStyle>
            <a:lvl1pPr marL="0" marR="0" lvl="0" indent="0" algn="l" rtl="0">
              <a:spcBef>
                <a:spcPts val="1000"/>
              </a:spcBef>
              <a:spcAft>
                <a:spcPts val="0"/>
              </a:spcAft>
              <a:buClr>
                <a:schemeClr val="accent1"/>
              </a:buClr>
              <a:buFont typeface="Noto Sans Symbols"/>
              <a:buNone/>
              <a:defRPr sz="2400" b="0" i="0" u="none" strike="noStrike" cap="none">
                <a:solidFill>
                  <a:srgbClr val="3F3F3F"/>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Font typeface="Noto Sans Symbols"/>
              <a:buNone/>
              <a:defRPr sz="2000" b="1" i="0" u="none" strike="noStrike" cap="none">
                <a:solidFill>
                  <a:srgbClr val="3F3F3F"/>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Font typeface="Noto Sans Symbols"/>
              <a:buNone/>
              <a:defRPr sz="1800" b="1" i="0" u="none" strike="noStrike" cap="none">
                <a:solidFill>
                  <a:srgbClr val="3F3F3F"/>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Font typeface="Noto Sans Symbols"/>
              <a:buNone/>
              <a:defRPr sz="1600" b="1" i="0" u="none" strike="noStrike" cap="none">
                <a:solidFill>
                  <a:srgbClr val="3F3F3F"/>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Font typeface="Noto Sans Symbols"/>
              <a:buNone/>
              <a:defRPr sz="1600" b="1" i="0" u="none" strike="noStrike" cap="none">
                <a:solidFill>
                  <a:srgbClr val="3F3F3F"/>
                </a:solidFill>
                <a:latin typeface="Century Gothic"/>
                <a:ea typeface="Century Gothic"/>
                <a:cs typeface="Century Gothic"/>
                <a:sym typeface="Century Gothic"/>
              </a:defRPr>
            </a:lvl5pPr>
            <a:lvl6pPr marL="2286000" marR="0" lvl="5" indent="0" algn="l" rtl="0">
              <a:spcBef>
                <a:spcPts val="1000"/>
              </a:spcBef>
              <a:spcAft>
                <a:spcPts val="0"/>
              </a:spcAft>
              <a:buClr>
                <a:schemeClr val="accent1"/>
              </a:buClr>
              <a:buFont typeface="Noto Sans Symbols"/>
              <a:buNone/>
              <a:defRPr sz="1600" b="1" i="0" u="none" strike="noStrike" cap="none">
                <a:solidFill>
                  <a:srgbClr val="3F3F3F"/>
                </a:solidFill>
                <a:latin typeface="Century Gothic"/>
                <a:ea typeface="Century Gothic"/>
                <a:cs typeface="Century Gothic"/>
                <a:sym typeface="Century Gothic"/>
              </a:defRPr>
            </a:lvl6pPr>
            <a:lvl7pPr marL="2743200" marR="0" lvl="6" indent="0" algn="l" rtl="0">
              <a:spcBef>
                <a:spcPts val="1000"/>
              </a:spcBef>
              <a:spcAft>
                <a:spcPts val="0"/>
              </a:spcAft>
              <a:buClr>
                <a:schemeClr val="accent1"/>
              </a:buClr>
              <a:buFont typeface="Noto Sans Symbols"/>
              <a:buNone/>
              <a:defRPr sz="1600" b="1" i="0" u="none" strike="noStrike" cap="none">
                <a:solidFill>
                  <a:srgbClr val="3F3F3F"/>
                </a:solidFill>
                <a:latin typeface="Century Gothic"/>
                <a:ea typeface="Century Gothic"/>
                <a:cs typeface="Century Gothic"/>
                <a:sym typeface="Century Gothic"/>
              </a:defRPr>
            </a:lvl7pPr>
            <a:lvl8pPr marL="3200400" marR="0" lvl="7" indent="0" algn="l" rtl="0">
              <a:spcBef>
                <a:spcPts val="1000"/>
              </a:spcBef>
              <a:spcAft>
                <a:spcPts val="0"/>
              </a:spcAft>
              <a:buClr>
                <a:schemeClr val="accent1"/>
              </a:buClr>
              <a:buFont typeface="Noto Sans Symbols"/>
              <a:buNone/>
              <a:defRPr sz="1600" b="1" i="0" u="none" strike="noStrike" cap="none">
                <a:solidFill>
                  <a:srgbClr val="3F3F3F"/>
                </a:solidFill>
                <a:latin typeface="Century Gothic"/>
                <a:ea typeface="Century Gothic"/>
                <a:cs typeface="Century Gothic"/>
                <a:sym typeface="Century Gothic"/>
              </a:defRPr>
            </a:lvl8pPr>
            <a:lvl9pPr marL="3657600" marR="0" lvl="8" indent="0" algn="l" rtl="0">
              <a:spcBef>
                <a:spcPts val="1000"/>
              </a:spcBef>
              <a:spcAft>
                <a:spcPts val="0"/>
              </a:spcAft>
              <a:buClr>
                <a:schemeClr val="accent1"/>
              </a:buClr>
              <a:buFont typeface="Noto Sans Symbols"/>
              <a:buNone/>
              <a:defRPr sz="1600" b="1" i="0" u="none" strike="noStrike" cap="none">
                <a:solidFill>
                  <a:srgbClr val="3F3F3F"/>
                </a:solidFill>
                <a:latin typeface="Century Gothic"/>
                <a:ea typeface="Century Gothic"/>
                <a:cs typeface="Century Gothic"/>
                <a:sym typeface="Century Gothic"/>
              </a:defRPr>
            </a:lvl9pPr>
          </a:lstStyle>
          <a:p>
            <a:endParaRPr/>
          </a:p>
        </p:txBody>
      </p:sp>
      <p:sp>
        <p:nvSpPr>
          <p:cNvPr id="76" name="Shape 76"/>
          <p:cNvSpPr txBox="1">
            <a:spLocks noGrp="1"/>
          </p:cNvSpPr>
          <p:nvPr>
            <p:ph type="body" idx="4"/>
          </p:nvPr>
        </p:nvSpPr>
        <p:spPr>
          <a:xfrm>
            <a:off x="7166957" y="2545738"/>
            <a:ext cx="4338674" cy="3354060"/>
          </a:xfrm>
          <a:prstGeom prst="rect">
            <a:avLst/>
          </a:prstGeom>
          <a:noFill/>
          <a:ln>
            <a:noFill/>
          </a:ln>
        </p:spPr>
        <p:txBody>
          <a:bodyPr lIns="91425" tIns="91425" rIns="91425" bIns="91425" anchor="t" anchorCtr="0"/>
          <a:lstStyle>
            <a:lvl1pPr marL="342900" marR="0" lvl="0" indent="-228600" algn="l" rtl="0">
              <a:spcBef>
                <a:spcPts val="1000"/>
              </a:spcBef>
              <a:spcAft>
                <a:spcPts val="0"/>
              </a:spcAft>
              <a:buClr>
                <a:schemeClr val="accent1"/>
              </a:buClr>
              <a:buSzPct val="1000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742950" marR="0" lvl="1" indent="-184150" algn="l" rtl="0">
              <a:spcBef>
                <a:spcPts val="1000"/>
              </a:spcBef>
              <a:spcAft>
                <a:spcPts val="0"/>
              </a:spcAft>
              <a:buClr>
                <a:schemeClr val="accent1"/>
              </a:buClr>
              <a:buSzPct val="1000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143000" marR="0" lvl="2" indent="-139700" algn="l" rtl="0">
              <a:spcBef>
                <a:spcPts val="1000"/>
              </a:spcBef>
              <a:spcAft>
                <a:spcPts val="0"/>
              </a:spcAft>
              <a:buClr>
                <a:schemeClr val="accent1"/>
              </a:buClr>
              <a:buSzPct val="1000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600200" marR="0" lvl="3"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057400" marR="0" lvl="4"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77" name="Shape 77"/>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lvl="0" indent="0" algn="r"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8" name="Shape 78"/>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9" name="Shape 79"/>
          <p:cNvSpPr/>
          <p:nvPr/>
        </p:nvSpPr>
        <p:spPr>
          <a:xfrm rot="10800000" flipH="1">
            <a:off x="-4188" y="714374"/>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80" name="Shape 80"/>
          <p:cNvSpPr txBox="1">
            <a:spLocks noGrp="1"/>
          </p:cNvSpPr>
          <p:nvPr>
            <p:ph type="sldNum" idx="12"/>
          </p:nvPr>
        </p:nvSpPr>
        <p:spPr>
          <a:xfrm>
            <a:off x="531812" y="787781"/>
            <a:ext cx="779766"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2000">
                <a:solidFill>
                  <a:srgbClr val="FEFFFF"/>
                </a:solidFill>
                <a:latin typeface="Century Gothic"/>
                <a:ea typeface="Century Gothic"/>
                <a:cs typeface="Century Gothic"/>
                <a:sym typeface="Century Gothic"/>
              </a:rPr>
              <a:t>‹#›</a:t>
            </a:fld>
            <a:endParaRPr lang="en-US" sz="2000">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2592924" y="624110"/>
            <a:ext cx="8911686" cy="1280889"/>
          </a:xfrm>
          <a:prstGeom prst="rect">
            <a:avLst/>
          </a:prstGeom>
          <a:noFill/>
          <a:ln>
            <a:noFill/>
          </a:ln>
        </p:spPr>
        <p:txBody>
          <a:bodyPr lIns="91425" tIns="91425" rIns="91425" bIns="91425" anchor="t" anchorCtr="0"/>
          <a:lstStyle>
            <a:lvl1pPr marL="0" marR="0" lvl="0" indent="0" algn="l" rtl="0">
              <a:spcBef>
                <a:spcPts val="0"/>
              </a:spcBef>
              <a:buClr>
                <a:srgbClr val="168DBA"/>
              </a:buClr>
              <a:buFont typeface="Century Gothic"/>
              <a:buNone/>
              <a:defRPr sz="3600" b="0" i="0" u="none" strike="noStrike" cap="none">
                <a:solidFill>
                  <a:srgbClr val="168DBA"/>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83" name="Shape 83"/>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lvl="0" indent="0" algn="r"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4" name="Shape 84"/>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5" name="Shape 85"/>
          <p:cNvSpPr/>
          <p:nvPr/>
        </p:nvSpPr>
        <p:spPr>
          <a:xfrm rot="10800000" flipH="1">
            <a:off x="-4188" y="714374"/>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86" name="Shape 86"/>
          <p:cNvSpPr txBox="1">
            <a:spLocks noGrp="1"/>
          </p:cNvSpPr>
          <p:nvPr>
            <p:ph type="sldNum" idx="12"/>
          </p:nvPr>
        </p:nvSpPr>
        <p:spPr>
          <a:xfrm>
            <a:off x="531812" y="787781"/>
            <a:ext cx="779766"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2000">
                <a:solidFill>
                  <a:srgbClr val="FEFFFF"/>
                </a:solidFill>
                <a:latin typeface="Century Gothic"/>
                <a:ea typeface="Century Gothic"/>
                <a:cs typeface="Century Gothic"/>
                <a:sym typeface="Century Gothic"/>
              </a:rPr>
              <a:t>‹#›</a:t>
            </a:fld>
            <a:endParaRPr lang="en-US" sz="2000">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7"/>
        <p:cNvGrpSpPr/>
        <p:nvPr/>
      </p:nvGrpSpPr>
      <p:grpSpPr>
        <a:xfrm>
          <a:off x="0" y="0"/>
          <a:ext cx="0" cy="0"/>
          <a:chOff x="0" y="0"/>
          <a:chExt cx="0" cy="0"/>
        </a:xfrm>
      </p:grpSpPr>
      <p:sp>
        <p:nvSpPr>
          <p:cNvPr id="88" name="Shape 88"/>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lvl="0" indent="0" algn="r"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9" name="Shape 89"/>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0" name="Shape 90"/>
          <p:cNvSpPr/>
          <p:nvPr/>
        </p:nvSpPr>
        <p:spPr>
          <a:xfrm rot="10800000" flipH="1">
            <a:off x="-4188" y="714374"/>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91" name="Shape 91"/>
          <p:cNvSpPr txBox="1">
            <a:spLocks noGrp="1"/>
          </p:cNvSpPr>
          <p:nvPr>
            <p:ph type="sldNum" idx="12"/>
          </p:nvPr>
        </p:nvSpPr>
        <p:spPr>
          <a:xfrm>
            <a:off x="531812" y="787781"/>
            <a:ext cx="779766"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2000">
                <a:solidFill>
                  <a:srgbClr val="FEFFFF"/>
                </a:solidFill>
                <a:latin typeface="Century Gothic"/>
                <a:ea typeface="Century Gothic"/>
                <a:cs typeface="Century Gothic"/>
                <a:sym typeface="Century Gothic"/>
              </a:rPr>
              <a:t>‹#›</a:t>
            </a:fld>
            <a:endParaRPr lang="en-US" sz="2000">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2589211" y="446087"/>
            <a:ext cx="3505199" cy="976312"/>
          </a:xfrm>
          <a:prstGeom prst="rect">
            <a:avLst/>
          </a:prstGeom>
          <a:noFill/>
          <a:ln>
            <a:noFill/>
          </a:ln>
        </p:spPr>
        <p:txBody>
          <a:bodyPr lIns="91425" tIns="91425" rIns="91425" bIns="91425" anchor="b" anchorCtr="0"/>
          <a:lstStyle>
            <a:lvl1pPr marL="0" marR="0" lvl="0" indent="0" algn="l" rtl="0">
              <a:spcBef>
                <a:spcPts val="0"/>
              </a:spcBef>
              <a:buClr>
                <a:srgbClr val="168DBA"/>
              </a:buClr>
              <a:buFont typeface="Century Gothic"/>
              <a:buNone/>
              <a:defRPr sz="2000" b="0" i="0" u="none" strike="noStrike" cap="none">
                <a:solidFill>
                  <a:srgbClr val="168DBA"/>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94" name="Shape 94"/>
          <p:cNvSpPr txBox="1">
            <a:spLocks noGrp="1"/>
          </p:cNvSpPr>
          <p:nvPr>
            <p:ph type="body" idx="1"/>
          </p:nvPr>
        </p:nvSpPr>
        <p:spPr>
          <a:xfrm>
            <a:off x="6323012" y="446087"/>
            <a:ext cx="5181600" cy="5414963"/>
          </a:xfrm>
          <a:prstGeom prst="rect">
            <a:avLst/>
          </a:prstGeom>
          <a:noFill/>
          <a:ln>
            <a:noFill/>
          </a:ln>
        </p:spPr>
        <p:txBody>
          <a:bodyPr lIns="91425" tIns="91425" rIns="91425" bIns="91425" anchor="ctr" anchorCtr="0"/>
          <a:lstStyle>
            <a:lvl1pPr marL="342900" marR="0" lvl="0" indent="-228600" algn="l" rtl="0">
              <a:spcBef>
                <a:spcPts val="1000"/>
              </a:spcBef>
              <a:spcAft>
                <a:spcPts val="0"/>
              </a:spcAft>
              <a:buClr>
                <a:schemeClr val="accent1"/>
              </a:buClr>
              <a:buSzPct val="1000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742950" marR="0" lvl="1" indent="-184150" algn="l" rtl="0">
              <a:spcBef>
                <a:spcPts val="1000"/>
              </a:spcBef>
              <a:spcAft>
                <a:spcPts val="0"/>
              </a:spcAft>
              <a:buClr>
                <a:schemeClr val="accent1"/>
              </a:buClr>
              <a:buSzPct val="1000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143000" marR="0" lvl="2" indent="-139700" algn="l" rtl="0">
              <a:spcBef>
                <a:spcPts val="1000"/>
              </a:spcBef>
              <a:spcAft>
                <a:spcPts val="0"/>
              </a:spcAft>
              <a:buClr>
                <a:schemeClr val="accent1"/>
              </a:buClr>
              <a:buSzPct val="1000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600200" marR="0" lvl="3"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057400" marR="0" lvl="4"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95" name="Shape 95"/>
          <p:cNvSpPr txBox="1">
            <a:spLocks noGrp="1"/>
          </p:cNvSpPr>
          <p:nvPr>
            <p:ph type="body" idx="2"/>
          </p:nvPr>
        </p:nvSpPr>
        <p:spPr>
          <a:xfrm>
            <a:off x="2589211" y="1598612"/>
            <a:ext cx="3505199" cy="4262436"/>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400" b="0" i="0" u="none" strike="noStrike" cap="none">
                <a:solidFill>
                  <a:srgbClr val="3F3F3F"/>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Font typeface="Noto Sans Symbols"/>
              <a:buNone/>
              <a:defRPr sz="1200" b="0" i="0" u="none" strike="noStrike" cap="none">
                <a:solidFill>
                  <a:srgbClr val="3F3F3F"/>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Font typeface="Noto Sans Symbols"/>
              <a:buNone/>
              <a:defRPr sz="1000" b="0" i="0" u="none" strike="noStrike" cap="none">
                <a:solidFill>
                  <a:srgbClr val="3F3F3F"/>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Font typeface="Noto Sans Symbols"/>
              <a:buNone/>
              <a:defRPr sz="900" b="0" i="0" u="none" strike="noStrike" cap="none">
                <a:solidFill>
                  <a:srgbClr val="3F3F3F"/>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Font typeface="Noto Sans Symbols"/>
              <a:buNone/>
              <a:defRPr sz="900" b="0" i="0" u="none" strike="noStrike" cap="none">
                <a:solidFill>
                  <a:srgbClr val="3F3F3F"/>
                </a:solidFill>
                <a:latin typeface="Century Gothic"/>
                <a:ea typeface="Century Gothic"/>
                <a:cs typeface="Century Gothic"/>
                <a:sym typeface="Century Gothic"/>
              </a:defRPr>
            </a:lvl5pPr>
            <a:lvl6pPr marL="2286000" marR="0" lvl="5" indent="0" algn="l" rtl="0">
              <a:spcBef>
                <a:spcPts val="1000"/>
              </a:spcBef>
              <a:spcAft>
                <a:spcPts val="0"/>
              </a:spcAft>
              <a:buClr>
                <a:schemeClr val="accent1"/>
              </a:buClr>
              <a:buFont typeface="Noto Sans Symbols"/>
              <a:buNone/>
              <a:defRPr sz="900" b="0" i="0" u="none" strike="noStrike" cap="none">
                <a:solidFill>
                  <a:srgbClr val="3F3F3F"/>
                </a:solidFill>
                <a:latin typeface="Century Gothic"/>
                <a:ea typeface="Century Gothic"/>
                <a:cs typeface="Century Gothic"/>
                <a:sym typeface="Century Gothic"/>
              </a:defRPr>
            </a:lvl6pPr>
            <a:lvl7pPr marL="2743200" marR="0" lvl="6" indent="0" algn="l" rtl="0">
              <a:spcBef>
                <a:spcPts val="1000"/>
              </a:spcBef>
              <a:spcAft>
                <a:spcPts val="0"/>
              </a:spcAft>
              <a:buClr>
                <a:schemeClr val="accent1"/>
              </a:buClr>
              <a:buFont typeface="Noto Sans Symbols"/>
              <a:buNone/>
              <a:defRPr sz="900" b="0" i="0" u="none" strike="noStrike" cap="none">
                <a:solidFill>
                  <a:srgbClr val="3F3F3F"/>
                </a:solidFill>
                <a:latin typeface="Century Gothic"/>
                <a:ea typeface="Century Gothic"/>
                <a:cs typeface="Century Gothic"/>
                <a:sym typeface="Century Gothic"/>
              </a:defRPr>
            </a:lvl7pPr>
            <a:lvl8pPr marL="3200400" marR="0" lvl="7" indent="0" algn="l" rtl="0">
              <a:spcBef>
                <a:spcPts val="1000"/>
              </a:spcBef>
              <a:spcAft>
                <a:spcPts val="0"/>
              </a:spcAft>
              <a:buClr>
                <a:schemeClr val="accent1"/>
              </a:buClr>
              <a:buFont typeface="Noto Sans Symbols"/>
              <a:buNone/>
              <a:defRPr sz="900" b="0" i="0" u="none" strike="noStrike" cap="none">
                <a:solidFill>
                  <a:srgbClr val="3F3F3F"/>
                </a:solidFill>
                <a:latin typeface="Century Gothic"/>
                <a:ea typeface="Century Gothic"/>
                <a:cs typeface="Century Gothic"/>
                <a:sym typeface="Century Gothic"/>
              </a:defRPr>
            </a:lvl8pPr>
            <a:lvl9pPr marL="3657600" marR="0" lvl="8" indent="0" algn="l" rtl="0">
              <a:spcBef>
                <a:spcPts val="1000"/>
              </a:spcBef>
              <a:spcAft>
                <a:spcPts val="0"/>
              </a:spcAft>
              <a:buClr>
                <a:schemeClr val="accent1"/>
              </a:buClr>
              <a:buFont typeface="Noto Sans Symbols"/>
              <a:buNone/>
              <a:defRPr sz="900" b="0" i="0" u="none" strike="noStrike" cap="none">
                <a:solidFill>
                  <a:srgbClr val="3F3F3F"/>
                </a:solidFill>
                <a:latin typeface="Century Gothic"/>
                <a:ea typeface="Century Gothic"/>
                <a:cs typeface="Century Gothic"/>
                <a:sym typeface="Century Gothic"/>
              </a:defRPr>
            </a:lvl9pPr>
          </a:lstStyle>
          <a:p>
            <a:endParaRPr/>
          </a:p>
        </p:txBody>
      </p:sp>
      <p:sp>
        <p:nvSpPr>
          <p:cNvPr id="96" name="Shape 96"/>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lvl="0" indent="0" algn="r"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7" name="Shape 97"/>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8" name="Shape 98"/>
          <p:cNvSpPr/>
          <p:nvPr/>
        </p:nvSpPr>
        <p:spPr>
          <a:xfrm rot="10800000" flipH="1">
            <a:off x="-4188" y="714374"/>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99" name="Shape 99"/>
          <p:cNvSpPr txBox="1">
            <a:spLocks noGrp="1"/>
          </p:cNvSpPr>
          <p:nvPr>
            <p:ph type="sldNum" idx="12"/>
          </p:nvPr>
        </p:nvSpPr>
        <p:spPr>
          <a:xfrm>
            <a:off x="531812" y="787781"/>
            <a:ext cx="779766"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2000">
                <a:solidFill>
                  <a:srgbClr val="FEFFFF"/>
                </a:solidFill>
                <a:latin typeface="Century Gothic"/>
                <a:ea typeface="Century Gothic"/>
                <a:cs typeface="Century Gothic"/>
                <a:sym typeface="Century Gothic"/>
              </a:rPr>
              <a:t>‹#›</a:t>
            </a:fld>
            <a:endParaRPr lang="en-US" sz="2000">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2589213" y="4800600"/>
            <a:ext cx="8915400" cy="566737"/>
          </a:xfrm>
          <a:prstGeom prst="rect">
            <a:avLst/>
          </a:prstGeom>
          <a:noFill/>
          <a:ln>
            <a:noFill/>
          </a:ln>
        </p:spPr>
        <p:txBody>
          <a:bodyPr lIns="91425" tIns="91425" rIns="91425" bIns="91425" anchor="b" anchorCtr="0"/>
          <a:lstStyle>
            <a:lvl1pPr marL="0" marR="0" lvl="0" indent="0" algn="l" rtl="0">
              <a:spcBef>
                <a:spcPts val="0"/>
              </a:spcBef>
              <a:buClr>
                <a:srgbClr val="168DBA"/>
              </a:buClr>
              <a:buFont typeface="Century Gothic"/>
              <a:buNone/>
              <a:defRPr sz="2400" b="0" i="0" u="none" strike="noStrike" cap="none">
                <a:solidFill>
                  <a:srgbClr val="168DBA"/>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02" name="Shape 102"/>
          <p:cNvSpPr>
            <a:spLocks noGrp="1"/>
          </p:cNvSpPr>
          <p:nvPr>
            <p:ph type="pic" idx="2"/>
          </p:nvPr>
        </p:nvSpPr>
        <p:spPr>
          <a:xfrm>
            <a:off x="2589211" y="634964"/>
            <a:ext cx="8915400" cy="3854969"/>
          </a:xfrm>
          <a:prstGeom prst="rect">
            <a:avLst/>
          </a:prstGeom>
          <a:noFill/>
          <a:ln>
            <a:noFill/>
          </a:ln>
        </p:spPr>
        <p:txBody>
          <a:bodyPr lIns="91425" tIns="91425" rIns="91425" bIns="91425" anchor="t" anchorCtr="0"/>
          <a:lstStyle>
            <a:lvl1pPr marL="0" marR="0" lvl="0" indent="0" algn="ctr" rtl="0">
              <a:spcBef>
                <a:spcPts val="1000"/>
              </a:spcBef>
              <a:spcAft>
                <a:spcPts val="0"/>
              </a:spcAft>
              <a:buClr>
                <a:schemeClr val="accent1"/>
              </a:buClr>
              <a:buFont typeface="Noto Sans Symbols"/>
              <a:buNone/>
              <a:defRPr sz="1600" b="0" i="0" u="none" strike="noStrike" cap="none">
                <a:solidFill>
                  <a:srgbClr val="3F3F3F"/>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Font typeface="Noto Sans Symbols"/>
              <a:buNone/>
              <a:defRPr sz="1600" b="0" i="0" u="none" strike="noStrike" cap="none">
                <a:solidFill>
                  <a:srgbClr val="3F3F3F"/>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Font typeface="Noto Sans Symbols"/>
              <a:buNone/>
              <a:defRPr sz="1600" b="0" i="0" u="none" strike="noStrike" cap="none">
                <a:solidFill>
                  <a:srgbClr val="3F3F3F"/>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Font typeface="Noto Sans Symbols"/>
              <a:buNone/>
              <a:defRPr sz="1600" b="0" i="0" u="none" strike="noStrike" cap="none">
                <a:solidFill>
                  <a:srgbClr val="3F3F3F"/>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Font typeface="Noto Sans Symbols"/>
              <a:buNone/>
              <a:defRPr sz="1600" b="0" i="0" u="none" strike="noStrike" cap="none">
                <a:solidFill>
                  <a:srgbClr val="3F3F3F"/>
                </a:solidFill>
                <a:latin typeface="Century Gothic"/>
                <a:ea typeface="Century Gothic"/>
                <a:cs typeface="Century Gothic"/>
                <a:sym typeface="Century Gothic"/>
              </a:defRPr>
            </a:lvl5pPr>
            <a:lvl6pPr marL="2286000" marR="0" lvl="5" indent="0" algn="l" rtl="0">
              <a:spcBef>
                <a:spcPts val="1000"/>
              </a:spcBef>
              <a:spcAft>
                <a:spcPts val="0"/>
              </a:spcAft>
              <a:buClr>
                <a:schemeClr val="accent1"/>
              </a:buClr>
              <a:buFont typeface="Noto Sans Symbols"/>
              <a:buNone/>
              <a:defRPr sz="1600" b="0" i="0" u="none" strike="noStrike" cap="none">
                <a:solidFill>
                  <a:srgbClr val="3F3F3F"/>
                </a:solidFill>
                <a:latin typeface="Century Gothic"/>
                <a:ea typeface="Century Gothic"/>
                <a:cs typeface="Century Gothic"/>
                <a:sym typeface="Century Gothic"/>
              </a:defRPr>
            </a:lvl6pPr>
            <a:lvl7pPr marL="2743200" marR="0" lvl="6" indent="0" algn="l" rtl="0">
              <a:spcBef>
                <a:spcPts val="1000"/>
              </a:spcBef>
              <a:spcAft>
                <a:spcPts val="0"/>
              </a:spcAft>
              <a:buClr>
                <a:schemeClr val="accent1"/>
              </a:buClr>
              <a:buFont typeface="Noto Sans Symbols"/>
              <a:buNone/>
              <a:defRPr sz="1600" b="0" i="0" u="none" strike="noStrike" cap="none">
                <a:solidFill>
                  <a:srgbClr val="3F3F3F"/>
                </a:solidFill>
                <a:latin typeface="Century Gothic"/>
                <a:ea typeface="Century Gothic"/>
                <a:cs typeface="Century Gothic"/>
                <a:sym typeface="Century Gothic"/>
              </a:defRPr>
            </a:lvl7pPr>
            <a:lvl8pPr marL="3200400" marR="0" lvl="7" indent="0" algn="l" rtl="0">
              <a:spcBef>
                <a:spcPts val="1000"/>
              </a:spcBef>
              <a:spcAft>
                <a:spcPts val="0"/>
              </a:spcAft>
              <a:buClr>
                <a:schemeClr val="accent1"/>
              </a:buClr>
              <a:buFont typeface="Noto Sans Symbols"/>
              <a:buNone/>
              <a:defRPr sz="1600" b="0" i="0" u="none" strike="noStrike" cap="none">
                <a:solidFill>
                  <a:srgbClr val="3F3F3F"/>
                </a:solidFill>
                <a:latin typeface="Century Gothic"/>
                <a:ea typeface="Century Gothic"/>
                <a:cs typeface="Century Gothic"/>
                <a:sym typeface="Century Gothic"/>
              </a:defRPr>
            </a:lvl8pPr>
            <a:lvl9pPr marL="3657600" marR="0" lvl="8" indent="0" algn="l" rtl="0">
              <a:spcBef>
                <a:spcPts val="1000"/>
              </a:spcBef>
              <a:spcAft>
                <a:spcPts val="0"/>
              </a:spcAft>
              <a:buClr>
                <a:schemeClr val="accent1"/>
              </a:buClr>
              <a:buFont typeface="Noto Sans Symbols"/>
              <a:buNone/>
              <a:defRPr sz="1600" b="0" i="0" u="none" strike="noStrike" cap="none">
                <a:solidFill>
                  <a:srgbClr val="3F3F3F"/>
                </a:solidFill>
                <a:latin typeface="Century Gothic"/>
                <a:ea typeface="Century Gothic"/>
                <a:cs typeface="Century Gothic"/>
                <a:sym typeface="Century Gothic"/>
              </a:defRPr>
            </a:lvl9pPr>
          </a:lstStyle>
          <a:p>
            <a:endParaRPr/>
          </a:p>
        </p:txBody>
      </p:sp>
      <p:sp>
        <p:nvSpPr>
          <p:cNvPr id="103" name="Shape 103"/>
          <p:cNvSpPr txBox="1">
            <a:spLocks noGrp="1"/>
          </p:cNvSpPr>
          <p:nvPr>
            <p:ph type="body" idx="1"/>
          </p:nvPr>
        </p:nvSpPr>
        <p:spPr>
          <a:xfrm>
            <a:off x="2589213" y="5367337"/>
            <a:ext cx="8915400" cy="493711"/>
          </a:xfrm>
          <a:prstGeom prst="rect">
            <a:avLst/>
          </a:prstGeom>
          <a:noFill/>
          <a:ln>
            <a:noFill/>
          </a:ln>
        </p:spPr>
        <p:txBody>
          <a:bodyPr lIns="91425" tIns="91425" rIns="91425" bIns="91425" anchor="t" anchorCtr="0"/>
          <a:lstStyle>
            <a:lvl1pPr marL="0" marR="0" lvl="0" indent="0" algn="l" rtl="0">
              <a:spcBef>
                <a:spcPts val="1000"/>
              </a:spcBef>
              <a:spcAft>
                <a:spcPts val="0"/>
              </a:spcAft>
              <a:buClr>
                <a:schemeClr val="accent1"/>
              </a:buClr>
              <a:buFont typeface="Noto Sans Symbols"/>
              <a:buNone/>
              <a:defRPr sz="1200" b="0" i="0" u="none" strike="noStrike" cap="none">
                <a:solidFill>
                  <a:srgbClr val="3F3F3F"/>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Font typeface="Noto Sans Symbols"/>
              <a:buNone/>
              <a:defRPr sz="1200" b="0" i="0" u="none" strike="noStrike" cap="none">
                <a:solidFill>
                  <a:srgbClr val="3F3F3F"/>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Font typeface="Noto Sans Symbols"/>
              <a:buNone/>
              <a:defRPr sz="1000" b="0" i="0" u="none" strike="noStrike" cap="none">
                <a:solidFill>
                  <a:srgbClr val="3F3F3F"/>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Font typeface="Noto Sans Symbols"/>
              <a:buNone/>
              <a:defRPr sz="900" b="0" i="0" u="none" strike="noStrike" cap="none">
                <a:solidFill>
                  <a:srgbClr val="3F3F3F"/>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Font typeface="Noto Sans Symbols"/>
              <a:buNone/>
              <a:defRPr sz="900" b="0" i="0" u="none" strike="noStrike" cap="none">
                <a:solidFill>
                  <a:srgbClr val="3F3F3F"/>
                </a:solidFill>
                <a:latin typeface="Century Gothic"/>
                <a:ea typeface="Century Gothic"/>
                <a:cs typeface="Century Gothic"/>
                <a:sym typeface="Century Gothic"/>
              </a:defRPr>
            </a:lvl5pPr>
            <a:lvl6pPr marL="2286000" marR="0" lvl="5" indent="0" algn="l" rtl="0">
              <a:spcBef>
                <a:spcPts val="1000"/>
              </a:spcBef>
              <a:spcAft>
                <a:spcPts val="0"/>
              </a:spcAft>
              <a:buClr>
                <a:schemeClr val="accent1"/>
              </a:buClr>
              <a:buFont typeface="Noto Sans Symbols"/>
              <a:buNone/>
              <a:defRPr sz="900" b="0" i="0" u="none" strike="noStrike" cap="none">
                <a:solidFill>
                  <a:srgbClr val="3F3F3F"/>
                </a:solidFill>
                <a:latin typeface="Century Gothic"/>
                <a:ea typeface="Century Gothic"/>
                <a:cs typeface="Century Gothic"/>
                <a:sym typeface="Century Gothic"/>
              </a:defRPr>
            </a:lvl6pPr>
            <a:lvl7pPr marL="2743200" marR="0" lvl="6" indent="0" algn="l" rtl="0">
              <a:spcBef>
                <a:spcPts val="1000"/>
              </a:spcBef>
              <a:spcAft>
                <a:spcPts val="0"/>
              </a:spcAft>
              <a:buClr>
                <a:schemeClr val="accent1"/>
              </a:buClr>
              <a:buFont typeface="Noto Sans Symbols"/>
              <a:buNone/>
              <a:defRPr sz="900" b="0" i="0" u="none" strike="noStrike" cap="none">
                <a:solidFill>
                  <a:srgbClr val="3F3F3F"/>
                </a:solidFill>
                <a:latin typeface="Century Gothic"/>
                <a:ea typeface="Century Gothic"/>
                <a:cs typeface="Century Gothic"/>
                <a:sym typeface="Century Gothic"/>
              </a:defRPr>
            </a:lvl7pPr>
            <a:lvl8pPr marL="3200400" marR="0" lvl="7" indent="0" algn="l" rtl="0">
              <a:spcBef>
                <a:spcPts val="1000"/>
              </a:spcBef>
              <a:spcAft>
                <a:spcPts val="0"/>
              </a:spcAft>
              <a:buClr>
                <a:schemeClr val="accent1"/>
              </a:buClr>
              <a:buFont typeface="Noto Sans Symbols"/>
              <a:buNone/>
              <a:defRPr sz="900" b="0" i="0" u="none" strike="noStrike" cap="none">
                <a:solidFill>
                  <a:srgbClr val="3F3F3F"/>
                </a:solidFill>
                <a:latin typeface="Century Gothic"/>
                <a:ea typeface="Century Gothic"/>
                <a:cs typeface="Century Gothic"/>
                <a:sym typeface="Century Gothic"/>
              </a:defRPr>
            </a:lvl8pPr>
            <a:lvl9pPr marL="3657600" marR="0" lvl="8" indent="0" algn="l" rtl="0">
              <a:spcBef>
                <a:spcPts val="1000"/>
              </a:spcBef>
              <a:spcAft>
                <a:spcPts val="0"/>
              </a:spcAft>
              <a:buClr>
                <a:schemeClr val="accent1"/>
              </a:buClr>
              <a:buFont typeface="Noto Sans Symbols"/>
              <a:buNone/>
              <a:defRPr sz="900" b="0" i="0" u="none" strike="noStrike" cap="none">
                <a:solidFill>
                  <a:srgbClr val="3F3F3F"/>
                </a:solidFill>
                <a:latin typeface="Century Gothic"/>
                <a:ea typeface="Century Gothic"/>
                <a:cs typeface="Century Gothic"/>
                <a:sym typeface="Century Gothic"/>
              </a:defRPr>
            </a:lvl9pPr>
          </a:lstStyle>
          <a:p>
            <a:endParaRPr/>
          </a:p>
        </p:txBody>
      </p:sp>
      <p:sp>
        <p:nvSpPr>
          <p:cNvPr id="104" name="Shape 104"/>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lvl="0" indent="0" algn="r"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05" name="Shape 105"/>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lvl="0" indent="0" algn="l" rtl="0">
              <a:spcBef>
                <a:spcPts val="0"/>
              </a:spcBef>
              <a:buNone/>
              <a:defRPr sz="900">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06" name="Shape 106"/>
          <p:cNvSpPr/>
          <p:nvPr/>
        </p:nvSpPr>
        <p:spPr>
          <a:xfrm rot="10800000" flipH="1">
            <a:off x="-4188" y="4911724"/>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07" name="Shape 107"/>
          <p:cNvSpPr txBox="1">
            <a:spLocks noGrp="1"/>
          </p:cNvSpPr>
          <p:nvPr>
            <p:ph type="sldNum" idx="12"/>
          </p:nvPr>
        </p:nvSpPr>
        <p:spPr>
          <a:xfrm>
            <a:off x="531812" y="4983087"/>
            <a:ext cx="779766"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2000">
                <a:solidFill>
                  <a:srgbClr val="FEFFFF"/>
                </a:solidFill>
                <a:latin typeface="Century Gothic"/>
                <a:ea typeface="Century Gothic"/>
                <a:cs typeface="Century Gothic"/>
                <a:sym typeface="Century Gothic"/>
              </a:rPr>
              <a:t>‹#›</a:t>
            </a:fld>
            <a:endParaRPr lang="en-US" sz="2000">
              <a:solidFill>
                <a:srgbClr val="FEFFFF"/>
              </a:solidFill>
              <a:latin typeface="Century Gothic"/>
              <a:ea typeface="Century Gothic"/>
              <a:cs typeface="Century Gothic"/>
              <a:sym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4DCE3"/>
            </a:gs>
          </a:gsLst>
          <a:lin ang="5400000" scaled="0"/>
        </a:gradFill>
        <a:effectLst/>
      </p:bgPr>
    </p:bg>
    <p:spTree>
      <p:nvGrpSpPr>
        <p:cNvPr id="1" name="Shape 9"/>
        <p:cNvGrpSpPr/>
        <p:nvPr/>
      </p:nvGrpSpPr>
      <p:grpSpPr>
        <a:xfrm>
          <a:off x="0" y="0"/>
          <a:ext cx="0" cy="0"/>
          <a:chOff x="0" y="0"/>
          <a:chExt cx="0" cy="0"/>
        </a:xfrm>
      </p:grpSpPr>
      <p:grpSp>
        <p:nvGrpSpPr>
          <p:cNvPr id="10" name="Shape 10"/>
          <p:cNvGrpSpPr/>
          <p:nvPr/>
        </p:nvGrpSpPr>
        <p:grpSpPr>
          <a:xfrm>
            <a:off x="1" y="228600"/>
            <a:ext cx="2851516" cy="6638628"/>
            <a:chOff x="2487613" y="285750"/>
            <a:chExt cx="2428874" cy="5654675"/>
          </a:xfrm>
        </p:grpSpPr>
        <p:sp>
          <p:nvSpPr>
            <p:cNvPr id="11" name="Shape 11"/>
            <p:cNvSpPr/>
            <p:nvPr/>
          </p:nvSpPr>
          <p:spPr>
            <a:xfrm>
              <a:off x="2487613" y="2284413"/>
              <a:ext cx="85724" cy="533399"/>
            </a:xfrm>
            <a:custGeom>
              <a:avLst/>
              <a:gdLst/>
              <a:ahLst/>
              <a:cxnLst/>
              <a:rect l="0" t="0" r="0" b="0"/>
              <a:pathLst>
                <a:path w="120000" h="120000" extrusionOk="0">
                  <a:moveTo>
                    <a:pt x="120000" y="120000"/>
                  </a:moveTo>
                  <a:cubicBezTo>
                    <a:pt x="109090" y="103235"/>
                    <a:pt x="103636" y="87352"/>
                    <a:pt x="92727" y="70588"/>
                  </a:cubicBezTo>
                  <a:cubicBezTo>
                    <a:pt x="60000" y="47647"/>
                    <a:pt x="32727" y="23823"/>
                    <a:pt x="0" y="0"/>
                  </a:cubicBezTo>
                  <a:cubicBezTo>
                    <a:pt x="0" y="30882"/>
                    <a:pt x="0" y="30882"/>
                    <a:pt x="0" y="30882"/>
                  </a:cubicBezTo>
                  <a:cubicBezTo>
                    <a:pt x="32727" y="56470"/>
                    <a:pt x="70909" y="82941"/>
                    <a:pt x="109090" y="109411"/>
                  </a:cubicBezTo>
                  <a:cubicBezTo>
                    <a:pt x="109090" y="112941"/>
                    <a:pt x="114545" y="116470"/>
                    <a:pt x="120000" y="120000"/>
                  </a:cubicBezTo>
                  <a:close/>
                </a:path>
              </a:pathLst>
            </a:custGeom>
            <a:solidFill>
              <a:schemeClr val="dk2">
                <a:alpha val="20000"/>
              </a:schemeClr>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a:off x="2597150" y="2779713"/>
              <a:ext cx="550863" cy="1978025"/>
            </a:xfrm>
            <a:custGeom>
              <a:avLst/>
              <a:gdLst/>
              <a:ahLst/>
              <a:cxnLst/>
              <a:rect l="0" t="0" r="0" b="0"/>
              <a:pathLst>
                <a:path w="120000" h="120000" extrusionOk="0">
                  <a:moveTo>
                    <a:pt x="73714" y="83333"/>
                  </a:moveTo>
                  <a:cubicBezTo>
                    <a:pt x="88285" y="95714"/>
                    <a:pt x="102857" y="107857"/>
                    <a:pt x="119142" y="120000"/>
                  </a:cubicBezTo>
                  <a:cubicBezTo>
                    <a:pt x="119142" y="117857"/>
                    <a:pt x="119142" y="115952"/>
                    <a:pt x="120000" y="113809"/>
                  </a:cubicBezTo>
                  <a:cubicBezTo>
                    <a:pt x="106285" y="103571"/>
                    <a:pt x="93428" y="93095"/>
                    <a:pt x="81428" y="82619"/>
                  </a:cubicBezTo>
                  <a:cubicBezTo>
                    <a:pt x="49714" y="55476"/>
                    <a:pt x="23142" y="27857"/>
                    <a:pt x="0" y="0"/>
                  </a:cubicBezTo>
                  <a:cubicBezTo>
                    <a:pt x="1714" y="4761"/>
                    <a:pt x="3428" y="9761"/>
                    <a:pt x="5142" y="14523"/>
                  </a:cubicBezTo>
                  <a:cubicBezTo>
                    <a:pt x="25714" y="37619"/>
                    <a:pt x="48000" y="60714"/>
                    <a:pt x="73714" y="83333"/>
                  </a:cubicBezTo>
                  <a:close/>
                </a:path>
              </a:pathLst>
            </a:custGeom>
            <a:solidFill>
              <a:schemeClr val="dk2">
                <a:alpha val="20000"/>
              </a:schemeClr>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a:off x="3175000" y="4730750"/>
              <a:ext cx="519112" cy="1209675"/>
            </a:xfrm>
            <a:custGeom>
              <a:avLst/>
              <a:gdLst/>
              <a:ahLst/>
              <a:cxnLst/>
              <a:rect l="0" t="0" r="0" b="0"/>
              <a:pathLst>
                <a:path w="120000" h="120000" extrusionOk="0">
                  <a:moveTo>
                    <a:pt x="7272" y="8571"/>
                  </a:moveTo>
                  <a:cubicBezTo>
                    <a:pt x="4545" y="5844"/>
                    <a:pt x="1818" y="3116"/>
                    <a:pt x="0" y="0"/>
                  </a:cubicBezTo>
                  <a:cubicBezTo>
                    <a:pt x="0" y="3896"/>
                    <a:pt x="0" y="7402"/>
                    <a:pt x="0" y="11298"/>
                  </a:cubicBezTo>
                  <a:cubicBezTo>
                    <a:pt x="19090" y="33116"/>
                    <a:pt x="40000" y="54545"/>
                    <a:pt x="61818" y="75584"/>
                  </a:cubicBezTo>
                  <a:cubicBezTo>
                    <a:pt x="77272" y="90389"/>
                    <a:pt x="94545" y="105194"/>
                    <a:pt x="111818" y="120000"/>
                  </a:cubicBezTo>
                  <a:cubicBezTo>
                    <a:pt x="120000" y="120000"/>
                    <a:pt x="120000" y="120000"/>
                    <a:pt x="120000" y="120000"/>
                  </a:cubicBezTo>
                  <a:cubicBezTo>
                    <a:pt x="102727" y="104805"/>
                    <a:pt x="85454" y="89610"/>
                    <a:pt x="70000" y="74025"/>
                  </a:cubicBezTo>
                  <a:cubicBezTo>
                    <a:pt x="47272" y="52597"/>
                    <a:pt x="26363" y="30779"/>
                    <a:pt x="7272" y="8571"/>
                  </a:cubicBezTo>
                  <a:close/>
                </a:path>
              </a:pathLst>
            </a:custGeom>
            <a:solidFill>
              <a:schemeClr val="dk2">
                <a:alpha val="20000"/>
              </a:schemeClr>
            </a:solidFill>
            <a:ln>
              <a:noFill/>
            </a:ln>
          </p:spPr>
          <p:txBody>
            <a:bodyPr lIns="91425" tIns="91425" rIns="91425" bIns="91425" anchor="ctr" anchorCtr="0">
              <a:noAutofit/>
            </a:bodyPr>
            <a:lstStyle/>
            <a:p>
              <a:pPr lvl="0">
                <a:spcBef>
                  <a:spcPts val="0"/>
                </a:spcBef>
                <a:buNone/>
              </a:pPr>
              <a:endParaRPr/>
            </a:p>
          </p:txBody>
        </p:sp>
        <p:sp>
          <p:nvSpPr>
            <p:cNvPr id="14" name="Shape 14"/>
            <p:cNvSpPr/>
            <p:nvPr/>
          </p:nvSpPr>
          <p:spPr>
            <a:xfrm>
              <a:off x="3305176" y="5630862"/>
              <a:ext cx="146050" cy="309562"/>
            </a:xfrm>
            <a:custGeom>
              <a:avLst/>
              <a:gdLst/>
              <a:ahLst/>
              <a:cxnLst/>
              <a:rect l="0" t="0" r="0" b="0"/>
              <a:pathLst>
                <a:path w="120000" h="120000" extrusionOk="0">
                  <a:moveTo>
                    <a:pt x="90810" y="120000"/>
                  </a:moveTo>
                  <a:cubicBezTo>
                    <a:pt x="120000" y="120000"/>
                    <a:pt x="120000" y="120000"/>
                    <a:pt x="120000" y="120000"/>
                  </a:cubicBezTo>
                  <a:cubicBezTo>
                    <a:pt x="77837" y="80506"/>
                    <a:pt x="38918" y="41012"/>
                    <a:pt x="0" y="0"/>
                  </a:cubicBezTo>
                  <a:cubicBezTo>
                    <a:pt x="25945" y="41012"/>
                    <a:pt x="55135" y="80506"/>
                    <a:pt x="90810" y="120000"/>
                  </a:cubicBezTo>
                  <a:close/>
                </a:path>
              </a:pathLst>
            </a:custGeom>
            <a:solidFill>
              <a:schemeClr val="dk2">
                <a:alpha val="20000"/>
              </a:schemeClr>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a:off x="2573338" y="2817813"/>
              <a:ext cx="700087" cy="2835274"/>
            </a:xfrm>
            <a:custGeom>
              <a:avLst/>
              <a:gdLst/>
              <a:ahLst/>
              <a:cxnLst/>
              <a:rect l="0" t="0" r="0" b="0"/>
              <a:pathLst>
                <a:path w="120000" h="120000" extrusionOk="0">
                  <a:moveTo>
                    <a:pt x="109213" y="109695"/>
                  </a:moveTo>
                  <a:cubicBezTo>
                    <a:pt x="97752" y="102714"/>
                    <a:pt x="87640" y="95734"/>
                    <a:pt x="78202" y="88753"/>
                  </a:cubicBezTo>
                  <a:cubicBezTo>
                    <a:pt x="56629" y="72631"/>
                    <a:pt x="39775" y="56011"/>
                    <a:pt x="26966" y="39224"/>
                  </a:cubicBezTo>
                  <a:cubicBezTo>
                    <a:pt x="19550" y="29085"/>
                    <a:pt x="13483" y="18781"/>
                    <a:pt x="8089" y="8476"/>
                  </a:cubicBezTo>
                  <a:cubicBezTo>
                    <a:pt x="5393" y="5650"/>
                    <a:pt x="2696" y="2825"/>
                    <a:pt x="0" y="0"/>
                  </a:cubicBezTo>
                  <a:cubicBezTo>
                    <a:pt x="5393" y="13130"/>
                    <a:pt x="12808" y="26426"/>
                    <a:pt x="22247" y="39390"/>
                  </a:cubicBezTo>
                  <a:cubicBezTo>
                    <a:pt x="34382" y="56343"/>
                    <a:pt x="51235" y="72963"/>
                    <a:pt x="72134" y="89252"/>
                  </a:cubicBezTo>
                  <a:cubicBezTo>
                    <a:pt x="82921" y="97396"/>
                    <a:pt x="95056" y="105373"/>
                    <a:pt x="107865" y="113185"/>
                  </a:cubicBezTo>
                  <a:cubicBezTo>
                    <a:pt x="111910" y="115512"/>
                    <a:pt x="115955" y="117673"/>
                    <a:pt x="120000" y="120000"/>
                  </a:cubicBezTo>
                  <a:cubicBezTo>
                    <a:pt x="118651" y="119168"/>
                    <a:pt x="117977" y="118504"/>
                    <a:pt x="117303" y="117673"/>
                  </a:cubicBezTo>
                  <a:cubicBezTo>
                    <a:pt x="113932" y="115013"/>
                    <a:pt x="111235" y="112354"/>
                    <a:pt x="109213" y="109695"/>
                  </a:cubicBezTo>
                  <a:close/>
                </a:path>
              </a:pathLst>
            </a:custGeom>
            <a:solidFill>
              <a:schemeClr val="dk2">
                <a:alpha val="20000"/>
              </a:schemeClr>
            </a:solidFill>
            <a:ln>
              <a:noFill/>
            </a:ln>
          </p:spPr>
          <p:txBody>
            <a:bodyPr lIns="91425" tIns="91425" rIns="91425" bIns="91425" anchor="ctr" anchorCtr="0">
              <a:noAutofit/>
            </a:bodyPr>
            <a:lstStyle/>
            <a:p>
              <a:pPr lvl="0">
                <a:spcBef>
                  <a:spcPts val="0"/>
                </a:spcBef>
                <a:buNone/>
              </a:pPr>
              <a:endParaRPr/>
            </a:p>
          </p:txBody>
        </p:sp>
        <p:sp>
          <p:nvSpPr>
            <p:cNvPr id="16" name="Shape 16"/>
            <p:cNvSpPr/>
            <p:nvPr/>
          </p:nvSpPr>
          <p:spPr>
            <a:xfrm>
              <a:off x="2506663" y="285750"/>
              <a:ext cx="90487" cy="2493963"/>
            </a:xfrm>
            <a:custGeom>
              <a:avLst/>
              <a:gdLst/>
              <a:ahLst/>
              <a:cxnLst/>
              <a:rect l="0" t="0" r="0" b="0"/>
              <a:pathLst>
                <a:path w="120000" h="120000" extrusionOk="0">
                  <a:moveTo>
                    <a:pt x="57391" y="109039"/>
                  </a:moveTo>
                  <a:cubicBezTo>
                    <a:pt x="62608" y="109795"/>
                    <a:pt x="62608" y="110551"/>
                    <a:pt x="62608" y="111307"/>
                  </a:cubicBezTo>
                  <a:cubicBezTo>
                    <a:pt x="78260" y="113952"/>
                    <a:pt x="99130" y="116598"/>
                    <a:pt x="114782" y="119433"/>
                  </a:cubicBezTo>
                  <a:cubicBezTo>
                    <a:pt x="114782" y="119622"/>
                    <a:pt x="114782" y="119811"/>
                    <a:pt x="120000" y="120000"/>
                  </a:cubicBezTo>
                  <a:cubicBezTo>
                    <a:pt x="109565" y="116220"/>
                    <a:pt x="99130" y="112629"/>
                    <a:pt x="88695" y="108850"/>
                  </a:cubicBezTo>
                  <a:cubicBezTo>
                    <a:pt x="46956" y="89574"/>
                    <a:pt x="26086" y="70299"/>
                    <a:pt x="26086" y="50834"/>
                  </a:cubicBezTo>
                  <a:cubicBezTo>
                    <a:pt x="31304" y="33826"/>
                    <a:pt x="46956" y="17007"/>
                    <a:pt x="78260" y="0"/>
                  </a:cubicBezTo>
                  <a:cubicBezTo>
                    <a:pt x="62608" y="0"/>
                    <a:pt x="62608" y="0"/>
                    <a:pt x="62608" y="0"/>
                  </a:cubicBezTo>
                  <a:cubicBezTo>
                    <a:pt x="26086" y="16818"/>
                    <a:pt x="10434" y="33826"/>
                    <a:pt x="5217" y="50834"/>
                  </a:cubicBezTo>
                  <a:cubicBezTo>
                    <a:pt x="0" y="70299"/>
                    <a:pt x="15652" y="89574"/>
                    <a:pt x="57391" y="109039"/>
                  </a:cubicBezTo>
                  <a:close/>
                </a:path>
              </a:pathLst>
            </a:custGeom>
            <a:solidFill>
              <a:schemeClr val="dk2">
                <a:alpha val="20000"/>
              </a:schemeClr>
            </a:solidFill>
            <a:ln>
              <a:noFill/>
            </a:ln>
          </p:spPr>
          <p:txBody>
            <a:bodyPr lIns="91425" tIns="91425" rIns="91425" bIns="91425" anchor="ctr" anchorCtr="0">
              <a:noAutofit/>
            </a:bodyPr>
            <a:lstStyle/>
            <a:p>
              <a:pPr lvl="0">
                <a:spcBef>
                  <a:spcPts val="0"/>
                </a:spcBef>
                <a:buNone/>
              </a:pPr>
              <a:endParaRPr/>
            </a:p>
          </p:txBody>
        </p:sp>
        <p:sp>
          <p:nvSpPr>
            <p:cNvPr id="17" name="Shape 17"/>
            <p:cNvSpPr/>
            <p:nvPr/>
          </p:nvSpPr>
          <p:spPr>
            <a:xfrm>
              <a:off x="2554288" y="2598738"/>
              <a:ext cx="66674" cy="420687"/>
            </a:xfrm>
            <a:custGeom>
              <a:avLst/>
              <a:gdLst/>
              <a:ahLst/>
              <a:cxnLst/>
              <a:rect l="0" t="0" r="0" b="0"/>
              <a:pathLst>
                <a:path w="120000" h="120000" extrusionOk="0">
                  <a:moveTo>
                    <a:pt x="0" y="0"/>
                  </a:moveTo>
                  <a:cubicBezTo>
                    <a:pt x="14117" y="21308"/>
                    <a:pt x="21176" y="41495"/>
                    <a:pt x="35294" y="62803"/>
                  </a:cubicBezTo>
                  <a:cubicBezTo>
                    <a:pt x="63529" y="81869"/>
                    <a:pt x="91764" y="100934"/>
                    <a:pt x="120000" y="120000"/>
                  </a:cubicBezTo>
                  <a:cubicBezTo>
                    <a:pt x="105882" y="97570"/>
                    <a:pt x="91764" y="74018"/>
                    <a:pt x="77647" y="51588"/>
                  </a:cubicBezTo>
                  <a:cubicBezTo>
                    <a:pt x="70588" y="50467"/>
                    <a:pt x="70588" y="49345"/>
                    <a:pt x="70588" y="48224"/>
                  </a:cubicBezTo>
                  <a:cubicBezTo>
                    <a:pt x="49411" y="31401"/>
                    <a:pt x="21176" y="15700"/>
                    <a:pt x="0" y="0"/>
                  </a:cubicBezTo>
                  <a:close/>
                </a:path>
              </a:pathLst>
            </a:custGeom>
            <a:solidFill>
              <a:schemeClr val="dk2">
                <a:alpha val="20000"/>
              </a:schemeClr>
            </a:solidFill>
            <a:ln>
              <a:noFill/>
            </a:ln>
          </p:spPr>
          <p:txBody>
            <a:bodyPr lIns="91425" tIns="91425" rIns="91425" bIns="91425" anchor="ctr" anchorCtr="0">
              <a:noAutofit/>
            </a:bodyPr>
            <a:lstStyle/>
            <a:p>
              <a:pPr lvl="0">
                <a:spcBef>
                  <a:spcPts val="0"/>
                </a:spcBef>
                <a:buNone/>
              </a:pPr>
              <a:endParaRPr/>
            </a:p>
          </p:txBody>
        </p:sp>
        <p:sp>
          <p:nvSpPr>
            <p:cNvPr id="18" name="Shape 18"/>
            <p:cNvSpPr/>
            <p:nvPr/>
          </p:nvSpPr>
          <p:spPr>
            <a:xfrm>
              <a:off x="3143250" y="4757737"/>
              <a:ext cx="161925" cy="873125"/>
            </a:xfrm>
            <a:custGeom>
              <a:avLst/>
              <a:gdLst/>
              <a:ahLst/>
              <a:cxnLst/>
              <a:rect l="0" t="0" r="0" b="0"/>
              <a:pathLst>
                <a:path w="120000" h="120000" extrusionOk="0">
                  <a:moveTo>
                    <a:pt x="0" y="0"/>
                  </a:moveTo>
                  <a:cubicBezTo>
                    <a:pt x="0" y="16756"/>
                    <a:pt x="5853" y="33513"/>
                    <a:pt x="14634" y="50270"/>
                  </a:cubicBezTo>
                  <a:cubicBezTo>
                    <a:pt x="23414" y="63243"/>
                    <a:pt x="35121" y="76756"/>
                    <a:pt x="49756" y="89729"/>
                  </a:cubicBezTo>
                  <a:cubicBezTo>
                    <a:pt x="55609" y="92972"/>
                    <a:pt x="64390" y="96216"/>
                    <a:pt x="70243" y="99459"/>
                  </a:cubicBezTo>
                  <a:cubicBezTo>
                    <a:pt x="87804" y="106486"/>
                    <a:pt x="102439" y="112972"/>
                    <a:pt x="120000" y="120000"/>
                  </a:cubicBezTo>
                  <a:cubicBezTo>
                    <a:pt x="117073" y="118378"/>
                    <a:pt x="114146" y="116216"/>
                    <a:pt x="111219" y="114594"/>
                  </a:cubicBezTo>
                  <a:cubicBezTo>
                    <a:pt x="76097" y="92972"/>
                    <a:pt x="52682" y="71351"/>
                    <a:pt x="38048" y="49729"/>
                  </a:cubicBezTo>
                  <a:cubicBezTo>
                    <a:pt x="32195" y="36756"/>
                    <a:pt x="26341" y="24324"/>
                    <a:pt x="23414" y="11891"/>
                  </a:cubicBezTo>
                  <a:cubicBezTo>
                    <a:pt x="23414" y="11351"/>
                    <a:pt x="20487" y="10810"/>
                    <a:pt x="20487" y="9729"/>
                  </a:cubicBezTo>
                  <a:cubicBezTo>
                    <a:pt x="14634" y="6486"/>
                    <a:pt x="5853" y="3243"/>
                    <a:pt x="0" y="0"/>
                  </a:cubicBezTo>
                  <a:close/>
                </a:path>
              </a:pathLst>
            </a:custGeom>
            <a:solidFill>
              <a:schemeClr val="dk2">
                <a:alpha val="20000"/>
              </a:schemeClr>
            </a:solidFill>
            <a:ln>
              <a:noFill/>
            </a:ln>
          </p:spPr>
          <p:txBody>
            <a:bodyPr lIns="91425" tIns="91425" rIns="91425" bIns="91425" anchor="ctr" anchorCtr="0">
              <a:noAutofit/>
            </a:bodyPr>
            <a:lstStyle/>
            <a:p>
              <a:pPr lvl="0">
                <a:spcBef>
                  <a:spcPts val="0"/>
                </a:spcBef>
                <a:buNone/>
              </a:pPr>
              <a:endParaRPr/>
            </a:p>
          </p:txBody>
        </p:sp>
        <p:sp>
          <p:nvSpPr>
            <p:cNvPr id="19" name="Shape 19"/>
            <p:cNvSpPr/>
            <p:nvPr/>
          </p:nvSpPr>
          <p:spPr>
            <a:xfrm>
              <a:off x="3148013" y="1282700"/>
              <a:ext cx="1768474" cy="3448050"/>
            </a:xfrm>
            <a:custGeom>
              <a:avLst/>
              <a:gdLst/>
              <a:ahLst/>
              <a:cxnLst/>
              <a:rect l="0" t="0" r="0" b="0"/>
              <a:pathLst>
                <a:path w="120000" h="120000" extrusionOk="0">
                  <a:moveTo>
                    <a:pt x="1866" y="116719"/>
                  </a:moveTo>
                  <a:cubicBezTo>
                    <a:pt x="2666" y="105512"/>
                    <a:pt x="6933" y="94441"/>
                    <a:pt x="13333" y="83781"/>
                  </a:cubicBezTo>
                  <a:cubicBezTo>
                    <a:pt x="20000" y="73120"/>
                    <a:pt x="29066" y="62870"/>
                    <a:pt x="39733" y="53029"/>
                  </a:cubicBezTo>
                  <a:cubicBezTo>
                    <a:pt x="50400" y="43189"/>
                    <a:pt x="62666" y="33895"/>
                    <a:pt x="76000" y="25011"/>
                  </a:cubicBezTo>
                  <a:cubicBezTo>
                    <a:pt x="82666" y="20637"/>
                    <a:pt x="89866" y="16264"/>
                    <a:pt x="97066" y="12164"/>
                  </a:cubicBezTo>
                  <a:cubicBezTo>
                    <a:pt x="100800" y="10113"/>
                    <a:pt x="104533" y="7927"/>
                    <a:pt x="108266" y="6013"/>
                  </a:cubicBezTo>
                  <a:cubicBezTo>
                    <a:pt x="112266" y="3963"/>
                    <a:pt x="116000" y="2050"/>
                    <a:pt x="120000" y="136"/>
                  </a:cubicBezTo>
                  <a:cubicBezTo>
                    <a:pt x="120000" y="0"/>
                    <a:pt x="120000" y="0"/>
                    <a:pt x="120000" y="0"/>
                  </a:cubicBezTo>
                  <a:cubicBezTo>
                    <a:pt x="115733" y="1913"/>
                    <a:pt x="112000" y="3826"/>
                    <a:pt x="108000" y="5876"/>
                  </a:cubicBezTo>
                  <a:cubicBezTo>
                    <a:pt x="104266" y="7790"/>
                    <a:pt x="100533" y="9840"/>
                    <a:pt x="96800" y="12027"/>
                  </a:cubicBezTo>
                  <a:cubicBezTo>
                    <a:pt x="89333" y="16127"/>
                    <a:pt x="82133" y="20364"/>
                    <a:pt x="75466" y="24738"/>
                  </a:cubicBezTo>
                  <a:cubicBezTo>
                    <a:pt x="61866" y="33621"/>
                    <a:pt x="49333" y="42915"/>
                    <a:pt x="38666" y="52756"/>
                  </a:cubicBezTo>
                  <a:cubicBezTo>
                    <a:pt x="27733" y="62460"/>
                    <a:pt x="18666" y="72847"/>
                    <a:pt x="12000" y="83507"/>
                  </a:cubicBezTo>
                  <a:cubicBezTo>
                    <a:pt x="5066" y="94305"/>
                    <a:pt x="800" y="105375"/>
                    <a:pt x="0" y="116719"/>
                  </a:cubicBezTo>
                  <a:cubicBezTo>
                    <a:pt x="0" y="116993"/>
                    <a:pt x="0" y="117129"/>
                    <a:pt x="0" y="117403"/>
                  </a:cubicBezTo>
                  <a:cubicBezTo>
                    <a:pt x="533" y="118223"/>
                    <a:pt x="1066" y="119179"/>
                    <a:pt x="1866" y="120000"/>
                  </a:cubicBezTo>
                  <a:cubicBezTo>
                    <a:pt x="1866" y="118906"/>
                    <a:pt x="1866" y="117813"/>
                    <a:pt x="1866" y="116719"/>
                  </a:cubicBezTo>
                  <a:close/>
                </a:path>
              </a:pathLst>
            </a:custGeom>
            <a:solidFill>
              <a:schemeClr val="dk2">
                <a:alpha val="20000"/>
              </a:schemeClr>
            </a:solidFill>
            <a:ln>
              <a:noFill/>
            </a:ln>
          </p:spPr>
          <p:txBody>
            <a:bodyPr lIns="91425" tIns="91425" rIns="91425" bIns="91425" anchor="ctr" anchorCtr="0">
              <a:noAutofit/>
            </a:bodyPr>
            <a:lstStyle/>
            <a:p>
              <a:pPr lvl="0">
                <a:spcBef>
                  <a:spcPts val="0"/>
                </a:spcBef>
                <a:buNone/>
              </a:pPr>
              <a:endParaRPr/>
            </a:p>
          </p:txBody>
        </p:sp>
        <p:sp>
          <p:nvSpPr>
            <p:cNvPr id="20" name="Shape 20"/>
            <p:cNvSpPr/>
            <p:nvPr/>
          </p:nvSpPr>
          <p:spPr>
            <a:xfrm>
              <a:off x="3273425" y="5653087"/>
              <a:ext cx="138112" cy="287338"/>
            </a:xfrm>
            <a:custGeom>
              <a:avLst/>
              <a:gdLst/>
              <a:ahLst/>
              <a:cxnLst/>
              <a:rect l="0" t="0" r="0" b="0"/>
              <a:pathLst>
                <a:path w="120000" h="120000" extrusionOk="0">
                  <a:moveTo>
                    <a:pt x="0" y="0"/>
                  </a:moveTo>
                  <a:cubicBezTo>
                    <a:pt x="24000" y="39452"/>
                    <a:pt x="54857" y="80547"/>
                    <a:pt x="89142" y="119999"/>
                  </a:cubicBezTo>
                  <a:cubicBezTo>
                    <a:pt x="120000" y="119999"/>
                    <a:pt x="120000" y="119999"/>
                    <a:pt x="120000" y="119999"/>
                  </a:cubicBezTo>
                  <a:cubicBezTo>
                    <a:pt x="78857" y="80547"/>
                    <a:pt x="37714" y="39452"/>
                    <a:pt x="0" y="0"/>
                  </a:cubicBezTo>
                  <a:close/>
                </a:path>
              </a:pathLst>
            </a:custGeom>
            <a:solidFill>
              <a:schemeClr val="dk2">
                <a:alpha val="20000"/>
              </a:schemeClr>
            </a:solidFill>
            <a:ln>
              <a:noFill/>
            </a:ln>
          </p:spPr>
          <p:txBody>
            <a:bodyPr lIns="91425" tIns="91425" rIns="91425" bIns="91425" anchor="ctr" anchorCtr="0">
              <a:noAutofit/>
            </a:bodyPr>
            <a:lstStyle/>
            <a:p>
              <a:pPr lvl="0">
                <a:spcBef>
                  <a:spcPts val="0"/>
                </a:spcBef>
                <a:buNone/>
              </a:pPr>
              <a:endParaRPr/>
            </a:p>
          </p:txBody>
        </p:sp>
        <p:sp>
          <p:nvSpPr>
            <p:cNvPr id="21" name="Shape 21"/>
            <p:cNvSpPr/>
            <p:nvPr/>
          </p:nvSpPr>
          <p:spPr>
            <a:xfrm>
              <a:off x="3143250" y="4656137"/>
              <a:ext cx="31750" cy="188913"/>
            </a:xfrm>
            <a:custGeom>
              <a:avLst/>
              <a:gdLst/>
              <a:ahLst/>
              <a:cxnLst/>
              <a:rect l="0" t="0" r="0" b="0"/>
              <a:pathLst>
                <a:path w="120000" h="120000" extrusionOk="0">
                  <a:moveTo>
                    <a:pt x="105000" y="110000"/>
                  </a:moveTo>
                  <a:cubicBezTo>
                    <a:pt x="105000" y="115000"/>
                    <a:pt x="120000" y="117500"/>
                    <a:pt x="120000" y="120000"/>
                  </a:cubicBezTo>
                  <a:cubicBezTo>
                    <a:pt x="120000" y="95000"/>
                    <a:pt x="120000" y="72500"/>
                    <a:pt x="120000" y="47500"/>
                  </a:cubicBezTo>
                  <a:cubicBezTo>
                    <a:pt x="75000" y="32500"/>
                    <a:pt x="45000" y="15000"/>
                    <a:pt x="15000" y="0"/>
                  </a:cubicBezTo>
                  <a:cubicBezTo>
                    <a:pt x="0" y="22500"/>
                    <a:pt x="0" y="42500"/>
                    <a:pt x="0" y="65000"/>
                  </a:cubicBezTo>
                  <a:cubicBezTo>
                    <a:pt x="30000" y="80000"/>
                    <a:pt x="75000" y="95000"/>
                    <a:pt x="105000" y="110000"/>
                  </a:cubicBezTo>
                  <a:close/>
                </a:path>
              </a:pathLst>
            </a:custGeom>
            <a:solidFill>
              <a:schemeClr val="dk2">
                <a:alpha val="20000"/>
              </a:schemeClr>
            </a:solidFill>
            <a:ln>
              <a:noFill/>
            </a:ln>
          </p:spPr>
          <p:txBody>
            <a:bodyPr lIns="91425" tIns="91425" rIns="91425" bIns="91425" anchor="ctr" anchorCtr="0">
              <a:noAutofit/>
            </a:bodyPr>
            <a:lstStyle/>
            <a:p>
              <a:pPr lvl="0">
                <a:spcBef>
                  <a:spcPts val="0"/>
                </a:spcBef>
                <a:buNone/>
              </a:pPr>
              <a:endParaRPr/>
            </a:p>
          </p:txBody>
        </p:sp>
        <p:sp>
          <p:nvSpPr>
            <p:cNvPr id="22" name="Shape 22"/>
            <p:cNvSpPr/>
            <p:nvPr/>
          </p:nvSpPr>
          <p:spPr>
            <a:xfrm>
              <a:off x="3211513" y="5410200"/>
              <a:ext cx="203199" cy="530224"/>
            </a:xfrm>
            <a:custGeom>
              <a:avLst/>
              <a:gdLst/>
              <a:ahLst/>
              <a:cxnLst/>
              <a:rect l="0" t="0" r="0" b="0"/>
              <a:pathLst>
                <a:path w="120000" h="120000" extrusionOk="0">
                  <a:moveTo>
                    <a:pt x="16153" y="16000"/>
                  </a:moveTo>
                  <a:cubicBezTo>
                    <a:pt x="11538" y="10666"/>
                    <a:pt x="4615" y="5333"/>
                    <a:pt x="0" y="0"/>
                  </a:cubicBezTo>
                  <a:cubicBezTo>
                    <a:pt x="6923" y="14222"/>
                    <a:pt x="16153" y="28444"/>
                    <a:pt x="27692" y="42666"/>
                  </a:cubicBezTo>
                  <a:cubicBezTo>
                    <a:pt x="30000" y="47111"/>
                    <a:pt x="32307" y="50666"/>
                    <a:pt x="36923" y="55111"/>
                  </a:cubicBezTo>
                  <a:cubicBezTo>
                    <a:pt x="62307" y="76444"/>
                    <a:pt x="90000" y="98666"/>
                    <a:pt x="117692" y="120000"/>
                  </a:cubicBezTo>
                  <a:cubicBezTo>
                    <a:pt x="120000" y="120000"/>
                    <a:pt x="120000" y="120000"/>
                    <a:pt x="120000" y="120000"/>
                  </a:cubicBezTo>
                  <a:cubicBezTo>
                    <a:pt x="94615" y="96888"/>
                    <a:pt x="73846" y="73777"/>
                    <a:pt x="55384" y="49777"/>
                  </a:cubicBezTo>
                  <a:cubicBezTo>
                    <a:pt x="41538" y="38222"/>
                    <a:pt x="30000" y="27555"/>
                    <a:pt x="16153" y="16000"/>
                  </a:cubicBezTo>
                  <a:close/>
                </a:path>
              </a:pathLst>
            </a:custGeom>
            <a:solidFill>
              <a:schemeClr val="dk2">
                <a:alpha val="20000"/>
              </a:schemeClr>
            </a:solidFill>
            <a:ln>
              <a:noFill/>
            </a:ln>
          </p:spPr>
          <p:txBody>
            <a:bodyPr lIns="91425" tIns="91425" rIns="91425" bIns="91425" anchor="ctr" anchorCtr="0">
              <a:noAutofit/>
            </a:bodyPr>
            <a:lstStyle/>
            <a:p>
              <a:pPr lvl="0">
                <a:spcBef>
                  <a:spcPts val="0"/>
                </a:spcBef>
                <a:buNone/>
              </a:pPr>
              <a:endParaRPr/>
            </a:p>
          </p:txBody>
        </p:sp>
      </p:grpSp>
      <p:grpSp>
        <p:nvGrpSpPr>
          <p:cNvPr id="23" name="Shape 23"/>
          <p:cNvGrpSpPr/>
          <p:nvPr/>
        </p:nvGrpSpPr>
        <p:grpSpPr>
          <a:xfrm>
            <a:off x="27221" y="157"/>
            <a:ext cx="2356674" cy="6853095"/>
            <a:chOff x="6627813" y="195609"/>
            <a:chExt cx="1952625" cy="5678140"/>
          </a:xfrm>
        </p:grpSpPr>
        <p:sp>
          <p:nvSpPr>
            <p:cNvPr id="24" name="Shape 24"/>
            <p:cNvSpPr/>
            <p:nvPr/>
          </p:nvSpPr>
          <p:spPr>
            <a:xfrm>
              <a:off x="6627813" y="195609"/>
              <a:ext cx="409575" cy="3646487"/>
            </a:xfrm>
            <a:custGeom>
              <a:avLst/>
              <a:gdLst/>
              <a:ahLst/>
              <a:cxnLst/>
              <a:rect l="0" t="0" r="0" b="0"/>
              <a:pathLst>
                <a:path w="120000" h="120000" extrusionOk="0">
                  <a:moveTo>
                    <a:pt x="8155" y="27391"/>
                  </a:moveTo>
                  <a:cubicBezTo>
                    <a:pt x="12815" y="37565"/>
                    <a:pt x="19805" y="47869"/>
                    <a:pt x="30291" y="58043"/>
                  </a:cubicBezTo>
                  <a:cubicBezTo>
                    <a:pt x="39611" y="68217"/>
                    <a:pt x="51262" y="78391"/>
                    <a:pt x="66407" y="88565"/>
                  </a:cubicBezTo>
                  <a:cubicBezTo>
                    <a:pt x="80388" y="98739"/>
                    <a:pt x="97864" y="108782"/>
                    <a:pt x="117669" y="118826"/>
                  </a:cubicBezTo>
                  <a:cubicBezTo>
                    <a:pt x="118834" y="119217"/>
                    <a:pt x="120000" y="119608"/>
                    <a:pt x="120000" y="120000"/>
                  </a:cubicBezTo>
                  <a:cubicBezTo>
                    <a:pt x="118834" y="118043"/>
                    <a:pt x="116504" y="115956"/>
                    <a:pt x="115339" y="114000"/>
                  </a:cubicBezTo>
                  <a:cubicBezTo>
                    <a:pt x="115339" y="113608"/>
                    <a:pt x="115339" y="113217"/>
                    <a:pt x="115339" y="112956"/>
                  </a:cubicBezTo>
                  <a:cubicBezTo>
                    <a:pt x="99029" y="104739"/>
                    <a:pt x="85048" y="96652"/>
                    <a:pt x="73398" y="88434"/>
                  </a:cubicBezTo>
                  <a:cubicBezTo>
                    <a:pt x="58252" y="78260"/>
                    <a:pt x="45436" y="68217"/>
                    <a:pt x="34951" y="57913"/>
                  </a:cubicBezTo>
                  <a:cubicBezTo>
                    <a:pt x="24466" y="47739"/>
                    <a:pt x="16310" y="37565"/>
                    <a:pt x="10485" y="27260"/>
                  </a:cubicBezTo>
                  <a:cubicBezTo>
                    <a:pt x="8155" y="22173"/>
                    <a:pt x="5825" y="17086"/>
                    <a:pt x="3495" y="12000"/>
                  </a:cubicBezTo>
                  <a:cubicBezTo>
                    <a:pt x="2330" y="7956"/>
                    <a:pt x="1165" y="4043"/>
                    <a:pt x="1165" y="0"/>
                  </a:cubicBezTo>
                  <a:cubicBezTo>
                    <a:pt x="0" y="0"/>
                    <a:pt x="0" y="0"/>
                    <a:pt x="0" y="0"/>
                  </a:cubicBezTo>
                  <a:cubicBezTo>
                    <a:pt x="0" y="4043"/>
                    <a:pt x="1165" y="7956"/>
                    <a:pt x="1165" y="12000"/>
                  </a:cubicBezTo>
                  <a:cubicBezTo>
                    <a:pt x="3495" y="17086"/>
                    <a:pt x="4660" y="22173"/>
                    <a:pt x="8155" y="27391"/>
                  </a:cubicBezTo>
                  <a:close/>
                </a:path>
              </a:pathLst>
            </a:custGeom>
            <a:solidFill>
              <a:schemeClr val="dk2"/>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a:off x="7061200" y="3771900"/>
              <a:ext cx="350837" cy="1309687"/>
            </a:xfrm>
            <a:custGeom>
              <a:avLst/>
              <a:gdLst/>
              <a:ahLst/>
              <a:cxnLst/>
              <a:rect l="0" t="0" r="0" b="0"/>
              <a:pathLst>
                <a:path w="120000" h="120000" extrusionOk="0">
                  <a:moveTo>
                    <a:pt x="72272" y="83272"/>
                  </a:moveTo>
                  <a:cubicBezTo>
                    <a:pt x="87272" y="95636"/>
                    <a:pt x="102272" y="108000"/>
                    <a:pt x="120000" y="120000"/>
                  </a:cubicBezTo>
                  <a:cubicBezTo>
                    <a:pt x="120000" y="117454"/>
                    <a:pt x="120000" y="114545"/>
                    <a:pt x="120000" y="112000"/>
                  </a:cubicBezTo>
                  <a:cubicBezTo>
                    <a:pt x="120000" y="111636"/>
                    <a:pt x="120000" y="110909"/>
                    <a:pt x="120000" y="110545"/>
                  </a:cubicBezTo>
                  <a:cubicBezTo>
                    <a:pt x="107727" y="101090"/>
                    <a:pt x="95454" y="91636"/>
                    <a:pt x="84545" y="82181"/>
                  </a:cubicBezTo>
                  <a:cubicBezTo>
                    <a:pt x="51818" y="55272"/>
                    <a:pt x="23181" y="27636"/>
                    <a:pt x="0" y="0"/>
                  </a:cubicBezTo>
                  <a:cubicBezTo>
                    <a:pt x="2727" y="7636"/>
                    <a:pt x="5454" y="15272"/>
                    <a:pt x="9545" y="22909"/>
                  </a:cubicBezTo>
                  <a:cubicBezTo>
                    <a:pt x="28636" y="43272"/>
                    <a:pt x="49090" y="63272"/>
                    <a:pt x="72272" y="83272"/>
                  </a:cubicBezTo>
                  <a:close/>
                </a:path>
              </a:pathLst>
            </a:custGeom>
            <a:solidFill>
              <a:schemeClr val="dk2"/>
            </a:solidFill>
            <a:ln>
              <a:noFill/>
            </a:ln>
          </p:spPr>
          <p:txBody>
            <a:bodyPr lIns="91425" tIns="91425" rIns="91425" bIns="91425" anchor="ctr" anchorCtr="0">
              <a:noAutofit/>
            </a:bodyPr>
            <a:lstStyle/>
            <a:p>
              <a:pPr lvl="0">
                <a:spcBef>
                  <a:spcPts val="0"/>
                </a:spcBef>
                <a:buNone/>
              </a:pPr>
              <a:endParaRPr/>
            </a:p>
          </p:txBody>
        </p:sp>
        <p:sp>
          <p:nvSpPr>
            <p:cNvPr id="26" name="Shape 26"/>
            <p:cNvSpPr/>
            <p:nvPr/>
          </p:nvSpPr>
          <p:spPr>
            <a:xfrm>
              <a:off x="7439025" y="5053012"/>
              <a:ext cx="357188" cy="820737"/>
            </a:xfrm>
            <a:custGeom>
              <a:avLst/>
              <a:gdLst/>
              <a:ahLst/>
              <a:cxnLst/>
              <a:rect l="0" t="0" r="0" b="0"/>
              <a:pathLst>
                <a:path w="120000" h="120000" extrusionOk="0">
                  <a:moveTo>
                    <a:pt x="8000" y="8695"/>
                  </a:moveTo>
                  <a:cubicBezTo>
                    <a:pt x="5333" y="5797"/>
                    <a:pt x="2666" y="2898"/>
                    <a:pt x="0" y="0"/>
                  </a:cubicBezTo>
                  <a:cubicBezTo>
                    <a:pt x="0" y="5217"/>
                    <a:pt x="0" y="11014"/>
                    <a:pt x="1333" y="16811"/>
                  </a:cubicBezTo>
                  <a:cubicBezTo>
                    <a:pt x="18666" y="35942"/>
                    <a:pt x="36000" y="55072"/>
                    <a:pt x="56000" y="73623"/>
                  </a:cubicBezTo>
                  <a:cubicBezTo>
                    <a:pt x="72000" y="89275"/>
                    <a:pt x="89333" y="104927"/>
                    <a:pt x="106666" y="120000"/>
                  </a:cubicBezTo>
                  <a:cubicBezTo>
                    <a:pt x="120000" y="120000"/>
                    <a:pt x="120000" y="120000"/>
                    <a:pt x="120000" y="120000"/>
                  </a:cubicBezTo>
                  <a:cubicBezTo>
                    <a:pt x="101333" y="104347"/>
                    <a:pt x="84000" y="88115"/>
                    <a:pt x="66666" y="71304"/>
                  </a:cubicBezTo>
                  <a:cubicBezTo>
                    <a:pt x="45333" y="51014"/>
                    <a:pt x="26666" y="29565"/>
                    <a:pt x="8000" y="8695"/>
                  </a:cubicBezTo>
                  <a:close/>
                </a:path>
              </a:pathLst>
            </a:custGeom>
            <a:solidFill>
              <a:schemeClr val="dk2"/>
            </a:solidFill>
            <a:ln>
              <a:noFill/>
            </a:ln>
          </p:spPr>
          <p:txBody>
            <a:bodyPr lIns="91425" tIns="91425" rIns="91425" bIns="91425" anchor="ctr" anchorCtr="0">
              <a:noAutofit/>
            </a:bodyPr>
            <a:lstStyle/>
            <a:p>
              <a:pPr lvl="0">
                <a:spcBef>
                  <a:spcPts val="0"/>
                </a:spcBef>
                <a:buNone/>
              </a:pPr>
              <a:endParaRPr/>
            </a:p>
          </p:txBody>
        </p:sp>
        <p:sp>
          <p:nvSpPr>
            <p:cNvPr id="27" name="Shape 27"/>
            <p:cNvSpPr/>
            <p:nvPr/>
          </p:nvSpPr>
          <p:spPr>
            <a:xfrm>
              <a:off x="7037388" y="3811587"/>
              <a:ext cx="457200" cy="1852613"/>
            </a:xfrm>
            <a:custGeom>
              <a:avLst/>
              <a:gdLst/>
              <a:ahLst/>
              <a:cxnLst/>
              <a:rect l="0" t="0" r="0" b="0"/>
              <a:pathLst>
                <a:path w="120000" h="120000" extrusionOk="0">
                  <a:moveTo>
                    <a:pt x="105391" y="105096"/>
                  </a:moveTo>
                  <a:cubicBezTo>
                    <a:pt x="97043" y="99700"/>
                    <a:pt x="88695" y="94047"/>
                    <a:pt x="81391" y="88394"/>
                  </a:cubicBezTo>
                  <a:cubicBezTo>
                    <a:pt x="59478" y="72205"/>
                    <a:pt x="42782" y="55503"/>
                    <a:pt x="30260" y="38800"/>
                  </a:cubicBezTo>
                  <a:cubicBezTo>
                    <a:pt x="22956" y="30578"/>
                    <a:pt x="17739" y="22098"/>
                    <a:pt x="13565" y="13618"/>
                  </a:cubicBezTo>
                  <a:cubicBezTo>
                    <a:pt x="9391" y="8993"/>
                    <a:pt x="4173" y="4625"/>
                    <a:pt x="0" y="0"/>
                  </a:cubicBezTo>
                  <a:cubicBezTo>
                    <a:pt x="5217" y="13104"/>
                    <a:pt x="12521" y="26209"/>
                    <a:pt x="21913" y="39057"/>
                  </a:cubicBezTo>
                  <a:cubicBezTo>
                    <a:pt x="34434" y="56017"/>
                    <a:pt x="51130" y="72719"/>
                    <a:pt x="72000" y="89164"/>
                  </a:cubicBezTo>
                  <a:cubicBezTo>
                    <a:pt x="82434" y="97130"/>
                    <a:pt x="93913" y="105353"/>
                    <a:pt x="107478" y="113319"/>
                  </a:cubicBezTo>
                  <a:cubicBezTo>
                    <a:pt x="111652" y="115374"/>
                    <a:pt x="115826" y="117687"/>
                    <a:pt x="120000" y="119999"/>
                  </a:cubicBezTo>
                  <a:cubicBezTo>
                    <a:pt x="118956" y="119229"/>
                    <a:pt x="117913" y="118458"/>
                    <a:pt x="116869" y="117687"/>
                  </a:cubicBezTo>
                  <a:cubicBezTo>
                    <a:pt x="112695" y="113576"/>
                    <a:pt x="108521" y="109207"/>
                    <a:pt x="105391" y="105096"/>
                  </a:cubicBezTo>
                  <a:close/>
                </a:path>
              </a:pathLst>
            </a:custGeom>
            <a:solidFill>
              <a:schemeClr val="dk2"/>
            </a:solidFill>
            <a:ln>
              <a:noFill/>
            </a:ln>
          </p:spPr>
          <p:txBody>
            <a:bodyPr lIns="91425" tIns="91425" rIns="91425" bIns="91425" anchor="ctr" anchorCtr="0">
              <a:noAutofit/>
            </a:bodyPr>
            <a:lstStyle/>
            <a:p>
              <a:pPr lvl="0">
                <a:spcBef>
                  <a:spcPts val="0"/>
                </a:spcBef>
                <a:buNone/>
              </a:pPr>
              <a:endParaRPr/>
            </a:p>
          </p:txBody>
        </p:sp>
        <p:sp>
          <p:nvSpPr>
            <p:cNvPr id="28" name="Shape 28"/>
            <p:cNvSpPr/>
            <p:nvPr/>
          </p:nvSpPr>
          <p:spPr>
            <a:xfrm>
              <a:off x="6992938" y="1263650"/>
              <a:ext cx="144462" cy="2508250"/>
            </a:xfrm>
            <a:custGeom>
              <a:avLst/>
              <a:gdLst/>
              <a:ahLst/>
              <a:cxnLst/>
              <a:rect l="0" t="0" r="0" b="0"/>
              <a:pathLst>
                <a:path w="120000" h="120000" extrusionOk="0">
                  <a:moveTo>
                    <a:pt x="56666" y="120000"/>
                  </a:moveTo>
                  <a:cubicBezTo>
                    <a:pt x="50000" y="117725"/>
                    <a:pt x="46666" y="115450"/>
                    <a:pt x="43333" y="113175"/>
                  </a:cubicBezTo>
                  <a:cubicBezTo>
                    <a:pt x="26666" y="100473"/>
                    <a:pt x="16666" y="87962"/>
                    <a:pt x="16666" y="75450"/>
                  </a:cubicBezTo>
                  <a:cubicBezTo>
                    <a:pt x="16666" y="62748"/>
                    <a:pt x="26666" y="50236"/>
                    <a:pt x="43333" y="37535"/>
                  </a:cubicBezTo>
                  <a:cubicBezTo>
                    <a:pt x="50000" y="31279"/>
                    <a:pt x="60000" y="25023"/>
                    <a:pt x="73333" y="18767"/>
                  </a:cubicBezTo>
                  <a:cubicBezTo>
                    <a:pt x="86666" y="12511"/>
                    <a:pt x="100000" y="6255"/>
                    <a:pt x="120000" y="0"/>
                  </a:cubicBezTo>
                  <a:cubicBezTo>
                    <a:pt x="116666" y="0"/>
                    <a:pt x="116666" y="0"/>
                    <a:pt x="116666" y="0"/>
                  </a:cubicBezTo>
                  <a:cubicBezTo>
                    <a:pt x="96666" y="6255"/>
                    <a:pt x="80000" y="12511"/>
                    <a:pt x="66666" y="18767"/>
                  </a:cubicBezTo>
                  <a:cubicBezTo>
                    <a:pt x="53333" y="25023"/>
                    <a:pt x="43333" y="31279"/>
                    <a:pt x="33333" y="37535"/>
                  </a:cubicBezTo>
                  <a:cubicBezTo>
                    <a:pt x="13333" y="50047"/>
                    <a:pt x="3333" y="62748"/>
                    <a:pt x="3333" y="75450"/>
                  </a:cubicBezTo>
                  <a:cubicBezTo>
                    <a:pt x="0" y="87393"/>
                    <a:pt x="6666" y="99526"/>
                    <a:pt x="23333" y="111658"/>
                  </a:cubicBezTo>
                  <a:cubicBezTo>
                    <a:pt x="33333" y="114312"/>
                    <a:pt x="43333" y="117156"/>
                    <a:pt x="53333" y="119810"/>
                  </a:cubicBezTo>
                  <a:cubicBezTo>
                    <a:pt x="53333" y="119810"/>
                    <a:pt x="56666" y="120000"/>
                    <a:pt x="56666" y="120000"/>
                  </a:cubicBezTo>
                  <a:close/>
                </a:path>
              </a:pathLst>
            </a:custGeom>
            <a:solidFill>
              <a:schemeClr val="dk2"/>
            </a:solidFill>
            <a:ln>
              <a:noFill/>
            </a:ln>
          </p:spPr>
          <p:txBody>
            <a:bodyPr lIns="91425" tIns="91425" rIns="91425" bIns="91425" anchor="ctr" anchorCtr="0">
              <a:noAutofit/>
            </a:bodyPr>
            <a:lstStyle/>
            <a:p>
              <a:pPr lvl="0">
                <a:spcBef>
                  <a:spcPts val="0"/>
                </a:spcBef>
                <a:buNone/>
              </a:pPr>
              <a:endParaRPr/>
            </a:p>
          </p:txBody>
        </p:sp>
        <p:sp>
          <p:nvSpPr>
            <p:cNvPr id="29" name="Shape 29"/>
            <p:cNvSpPr/>
            <p:nvPr/>
          </p:nvSpPr>
          <p:spPr>
            <a:xfrm>
              <a:off x="7526338" y="5640387"/>
              <a:ext cx="111125" cy="233363"/>
            </a:xfrm>
            <a:custGeom>
              <a:avLst/>
              <a:gdLst/>
              <a:ahLst/>
              <a:cxnLst/>
              <a:rect l="0" t="0" r="0" b="0"/>
              <a:pathLst>
                <a:path w="120000" h="120000" extrusionOk="0">
                  <a:moveTo>
                    <a:pt x="94285" y="120000"/>
                  </a:moveTo>
                  <a:cubicBezTo>
                    <a:pt x="119999" y="120000"/>
                    <a:pt x="119999" y="120000"/>
                    <a:pt x="119999" y="120000"/>
                  </a:cubicBezTo>
                  <a:cubicBezTo>
                    <a:pt x="77142" y="81355"/>
                    <a:pt x="38571" y="40677"/>
                    <a:pt x="0" y="0"/>
                  </a:cubicBezTo>
                  <a:cubicBezTo>
                    <a:pt x="25714" y="40677"/>
                    <a:pt x="55714" y="81355"/>
                    <a:pt x="94285" y="120000"/>
                  </a:cubicBezTo>
                  <a:close/>
                </a:path>
              </a:pathLst>
            </a:custGeom>
            <a:solidFill>
              <a:schemeClr val="dk2"/>
            </a:solidFill>
            <a:ln>
              <a:noFill/>
            </a:ln>
          </p:spPr>
          <p:txBody>
            <a:bodyPr lIns="91425" tIns="91425" rIns="91425" bIns="91425" anchor="ctr" anchorCtr="0">
              <a:noAutofit/>
            </a:bodyPr>
            <a:lstStyle/>
            <a:p>
              <a:pPr lvl="0">
                <a:spcBef>
                  <a:spcPts val="0"/>
                </a:spcBef>
                <a:buNone/>
              </a:pPr>
              <a:endParaRPr/>
            </a:p>
          </p:txBody>
        </p:sp>
        <p:sp>
          <p:nvSpPr>
            <p:cNvPr id="30" name="Shape 30"/>
            <p:cNvSpPr/>
            <p:nvPr/>
          </p:nvSpPr>
          <p:spPr>
            <a:xfrm>
              <a:off x="7021513" y="3598862"/>
              <a:ext cx="68263" cy="423863"/>
            </a:xfrm>
            <a:custGeom>
              <a:avLst/>
              <a:gdLst/>
              <a:ahLst/>
              <a:cxnLst/>
              <a:rect l="0" t="0" r="0" b="0"/>
              <a:pathLst>
                <a:path w="120000" h="120000" extrusionOk="0">
                  <a:moveTo>
                    <a:pt x="28235" y="60560"/>
                  </a:moveTo>
                  <a:cubicBezTo>
                    <a:pt x="56470" y="80747"/>
                    <a:pt x="91764" y="99813"/>
                    <a:pt x="120000" y="120000"/>
                  </a:cubicBezTo>
                  <a:cubicBezTo>
                    <a:pt x="98823" y="96448"/>
                    <a:pt x="84705" y="72897"/>
                    <a:pt x="70588" y="49345"/>
                  </a:cubicBezTo>
                  <a:cubicBezTo>
                    <a:pt x="70588" y="49345"/>
                    <a:pt x="63529" y="48224"/>
                    <a:pt x="63529" y="48224"/>
                  </a:cubicBezTo>
                  <a:cubicBezTo>
                    <a:pt x="42352" y="32523"/>
                    <a:pt x="21176" y="15700"/>
                    <a:pt x="0" y="0"/>
                  </a:cubicBezTo>
                  <a:cubicBezTo>
                    <a:pt x="0" y="2242"/>
                    <a:pt x="0" y="5607"/>
                    <a:pt x="0" y="8971"/>
                  </a:cubicBezTo>
                  <a:cubicBezTo>
                    <a:pt x="7058" y="25794"/>
                    <a:pt x="21176" y="43738"/>
                    <a:pt x="28235" y="60560"/>
                  </a:cubicBezTo>
                  <a:close/>
                </a:path>
              </a:pathLst>
            </a:custGeom>
            <a:solidFill>
              <a:schemeClr val="dk2"/>
            </a:solidFill>
            <a:ln>
              <a:noFill/>
            </a:ln>
          </p:spPr>
          <p:txBody>
            <a:bodyPr lIns="91425" tIns="91425" rIns="91425" bIns="91425" anchor="ctr" anchorCtr="0">
              <a:noAutofit/>
            </a:bodyPr>
            <a:lstStyle/>
            <a:p>
              <a:pPr lvl="0">
                <a:spcBef>
                  <a:spcPts val="0"/>
                </a:spcBef>
                <a:buNone/>
              </a:pPr>
              <a:endParaRPr/>
            </a:p>
          </p:txBody>
        </p:sp>
        <p:sp>
          <p:nvSpPr>
            <p:cNvPr id="31" name="Shape 31"/>
            <p:cNvSpPr/>
            <p:nvPr/>
          </p:nvSpPr>
          <p:spPr>
            <a:xfrm>
              <a:off x="7412038" y="2801938"/>
              <a:ext cx="1168400" cy="2251075"/>
            </a:xfrm>
            <a:custGeom>
              <a:avLst/>
              <a:gdLst/>
              <a:ahLst/>
              <a:cxnLst/>
              <a:rect l="0" t="0" r="0" b="0"/>
              <a:pathLst>
                <a:path w="120000" h="120000" extrusionOk="0">
                  <a:moveTo>
                    <a:pt x="3265" y="116830"/>
                  </a:moveTo>
                  <a:cubicBezTo>
                    <a:pt x="3673" y="105845"/>
                    <a:pt x="7755" y="94647"/>
                    <a:pt x="14285" y="83873"/>
                  </a:cubicBezTo>
                  <a:cubicBezTo>
                    <a:pt x="20816" y="73309"/>
                    <a:pt x="29795" y="62957"/>
                    <a:pt x="40408" y="53239"/>
                  </a:cubicBezTo>
                  <a:cubicBezTo>
                    <a:pt x="50612" y="43309"/>
                    <a:pt x="62857" y="34014"/>
                    <a:pt x="76326" y="25140"/>
                  </a:cubicBezTo>
                  <a:cubicBezTo>
                    <a:pt x="82857" y="20704"/>
                    <a:pt x="89795" y="16267"/>
                    <a:pt x="97142" y="12253"/>
                  </a:cubicBezTo>
                  <a:cubicBezTo>
                    <a:pt x="100816" y="10140"/>
                    <a:pt x="104489" y="8028"/>
                    <a:pt x="108163" y="5915"/>
                  </a:cubicBezTo>
                  <a:cubicBezTo>
                    <a:pt x="111836" y="4014"/>
                    <a:pt x="115918" y="1901"/>
                    <a:pt x="120000" y="0"/>
                  </a:cubicBezTo>
                  <a:cubicBezTo>
                    <a:pt x="119591" y="0"/>
                    <a:pt x="119591" y="0"/>
                    <a:pt x="119591" y="0"/>
                  </a:cubicBezTo>
                  <a:cubicBezTo>
                    <a:pt x="115510" y="1901"/>
                    <a:pt x="111428" y="3802"/>
                    <a:pt x="107755" y="5704"/>
                  </a:cubicBezTo>
                  <a:cubicBezTo>
                    <a:pt x="104081" y="7816"/>
                    <a:pt x="100408" y="9929"/>
                    <a:pt x="96734" y="11830"/>
                  </a:cubicBezTo>
                  <a:cubicBezTo>
                    <a:pt x="88979" y="16056"/>
                    <a:pt x="82040" y="20281"/>
                    <a:pt x="75510" y="24718"/>
                  </a:cubicBezTo>
                  <a:cubicBezTo>
                    <a:pt x="61632" y="33591"/>
                    <a:pt x="49387" y="42887"/>
                    <a:pt x="38775" y="52605"/>
                  </a:cubicBezTo>
                  <a:cubicBezTo>
                    <a:pt x="27755" y="62535"/>
                    <a:pt x="18775" y="72887"/>
                    <a:pt x="12244" y="83661"/>
                  </a:cubicBezTo>
                  <a:cubicBezTo>
                    <a:pt x="5306" y="94014"/>
                    <a:pt x="1224" y="105000"/>
                    <a:pt x="0" y="115985"/>
                  </a:cubicBezTo>
                  <a:cubicBezTo>
                    <a:pt x="1224" y="117253"/>
                    <a:pt x="2040" y="118521"/>
                    <a:pt x="2857" y="120000"/>
                  </a:cubicBezTo>
                  <a:cubicBezTo>
                    <a:pt x="2857" y="118943"/>
                    <a:pt x="2857" y="117887"/>
                    <a:pt x="3265" y="116830"/>
                  </a:cubicBezTo>
                  <a:close/>
                </a:path>
              </a:pathLst>
            </a:custGeom>
            <a:solidFill>
              <a:schemeClr val="dk2"/>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a:off x="7494588" y="5664200"/>
              <a:ext cx="100013" cy="209549"/>
            </a:xfrm>
            <a:custGeom>
              <a:avLst/>
              <a:gdLst/>
              <a:ahLst/>
              <a:cxnLst/>
              <a:rect l="0" t="0" r="0" b="0"/>
              <a:pathLst>
                <a:path w="120000" h="120000" extrusionOk="0">
                  <a:moveTo>
                    <a:pt x="0" y="0"/>
                  </a:moveTo>
                  <a:cubicBezTo>
                    <a:pt x="24000" y="40754"/>
                    <a:pt x="57600" y="81509"/>
                    <a:pt x="91200" y="120000"/>
                  </a:cubicBezTo>
                  <a:cubicBezTo>
                    <a:pt x="120000" y="120000"/>
                    <a:pt x="120000" y="120000"/>
                    <a:pt x="120000" y="120000"/>
                  </a:cubicBezTo>
                  <a:cubicBezTo>
                    <a:pt x="76800" y="81509"/>
                    <a:pt x="38400" y="40754"/>
                    <a:pt x="0" y="0"/>
                  </a:cubicBezTo>
                  <a:close/>
                </a:path>
              </a:pathLst>
            </a:custGeom>
            <a:solidFill>
              <a:schemeClr val="dk2"/>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a:off x="7412038" y="5081587"/>
              <a:ext cx="114300" cy="558799"/>
            </a:xfrm>
            <a:custGeom>
              <a:avLst/>
              <a:gdLst/>
              <a:ahLst/>
              <a:cxnLst/>
              <a:rect l="0" t="0" r="0" b="0"/>
              <a:pathLst>
                <a:path w="120000" h="120000" extrusionOk="0">
                  <a:moveTo>
                    <a:pt x="0" y="0"/>
                  </a:moveTo>
                  <a:cubicBezTo>
                    <a:pt x="0" y="25531"/>
                    <a:pt x="8275" y="51063"/>
                    <a:pt x="28965" y="75744"/>
                  </a:cubicBezTo>
                  <a:cubicBezTo>
                    <a:pt x="45517" y="83404"/>
                    <a:pt x="57931" y="91914"/>
                    <a:pt x="74482" y="99574"/>
                  </a:cubicBezTo>
                  <a:cubicBezTo>
                    <a:pt x="91034" y="106382"/>
                    <a:pt x="103448" y="113191"/>
                    <a:pt x="120000" y="120000"/>
                  </a:cubicBezTo>
                  <a:cubicBezTo>
                    <a:pt x="115862" y="118297"/>
                    <a:pt x="115862" y="116595"/>
                    <a:pt x="111724" y="114893"/>
                  </a:cubicBezTo>
                  <a:cubicBezTo>
                    <a:pt x="66206" y="83404"/>
                    <a:pt x="41379" y="51063"/>
                    <a:pt x="33103" y="18723"/>
                  </a:cubicBezTo>
                  <a:cubicBezTo>
                    <a:pt x="28965" y="15319"/>
                    <a:pt x="20689" y="12765"/>
                    <a:pt x="16551" y="9361"/>
                  </a:cubicBezTo>
                  <a:cubicBezTo>
                    <a:pt x="8275" y="5957"/>
                    <a:pt x="4137" y="2553"/>
                    <a:pt x="0" y="0"/>
                  </a:cubicBezTo>
                  <a:close/>
                </a:path>
              </a:pathLst>
            </a:custGeom>
            <a:solidFill>
              <a:schemeClr val="dk2"/>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7412038" y="4978400"/>
              <a:ext cx="31750" cy="188913"/>
            </a:xfrm>
            <a:custGeom>
              <a:avLst/>
              <a:gdLst/>
              <a:ahLst/>
              <a:cxnLst/>
              <a:rect l="0" t="0" r="0" b="0"/>
              <a:pathLst>
                <a:path w="120000" h="120000" extrusionOk="0">
                  <a:moveTo>
                    <a:pt x="0" y="65000"/>
                  </a:moveTo>
                  <a:cubicBezTo>
                    <a:pt x="15000" y="72500"/>
                    <a:pt x="30000" y="82500"/>
                    <a:pt x="60000" y="92500"/>
                  </a:cubicBezTo>
                  <a:cubicBezTo>
                    <a:pt x="75000" y="102500"/>
                    <a:pt x="105000" y="110000"/>
                    <a:pt x="120000" y="120000"/>
                  </a:cubicBezTo>
                  <a:cubicBezTo>
                    <a:pt x="105000" y="95000"/>
                    <a:pt x="105000" y="70000"/>
                    <a:pt x="105000" y="47500"/>
                  </a:cubicBezTo>
                  <a:cubicBezTo>
                    <a:pt x="75000" y="30000"/>
                    <a:pt x="45000" y="15000"/>
                    <a:pt x="0" y="0"/>
                  </a:cubicBezTo>
                  <a:cubicBezTo>
                    <a:pt x="0" y="2500"/>
                    <a:pt x="0" y="7500"/>
                    <a:pt x="0" y="10000"/>
                  </a:cubicBezTo>
                  <a:cubicBezTo>
                    <a:pt x="0" y="27500"/>
                    <a:pt x="0" y="47500"/>
                    <a:pt x="0" y="65000"/>
                  </a:cubicBezTo>
                  <a:close/>
                </a:path>
              </a:pathLst>
            </a:custGeom>
            <a:solidFill>
              <a:schemeClr val="dk2"/>
            </a:solidFill>
            <a:ln>
              <a:noFill/>
            </a:ln>
          </p:spPr>
          <p:txBody>
            <a:bodyPr lIns="91425" tIns="91425" rIns="91425" bIns="91425" anchor="ctr" anchorCtr="0">
              <a:noAutofit/>
            </a:bodyPr>
            <a:lstStyle/>
            <a:p>
              <a:pPr lvl="0">
                <a:spcBef>
                  <a:spcPts val="0"/>
                </a:spcBef>
                <a:buNone/>
              </a:pPr>
              <a:endParaRPr/>
            </a:p>
          </p:txBody>
        </p:sp>
        <p:sp>
          <p:nvSpPr>
            <p:cNvPr id="35" name="Shape 35"/>
            <p:cNvSpPr/>
            <p:nvPr/>
          </p:nvSpPr>
          <p:spPr>
            <a:xfrm>
              <a:off x="7439025" y="5434012"/>
              <a:ext cx="174625" cy="439738"/>
            </a:xfrm>
            <a:custGeom>
              <a:avLst/>
              <a:gdLst/>
              <a:ahLst/>
              <a:cxnLst/>
              <a:rect l="0" t="0" r="0" b="0"/>
              <a:pathLst>
                <a:path w="120000" h="120000" extrusionOk="0">
                  <a:moveTo>
                    <a:pt x="30000" y="30270"/>
                  </a:moveTo>
                  <a:cubicBezTo>
                    <a:pt x="19090" y="20540"/>
                    <a:pt x="10909" y="9729"/>
                    <a:pt x="0" y="0"/>
                  </a:cubicBezTo>
                  <a:cubicBezTo>
                    <a:pt x="8181" y="17297"/>
                    <a:pt x="19090" y="35675"/>
                    <a:pt x="30000" y="52972"/>
                  </a:cubicBezTo>
                  <a:cubicBezTo>
                    <a:pt x="32727" y="56216"/>
                    <a:pt x="35454" y="59459"/>
                    <a:pt x="38181" y="62702"/>
                  </a:cubicBezTo>
                  <a:cubicBezTo>
                    <a:pt x="60000" y="82162"/>
                    <a:pt x="81818" y="101621"/>
                    <a:pt x="106363" y="120000"/>
                  </a:cubicBezTo>
                  <a:cubicBezTo>
                    <a:pt x="120000" y="120000"/>
                    <a:pt x="120000" y="120000"/>
                    <a:pt x="120000" y="120000"/>
                  </a:cubicBezTo>
                  <a:cubicBezTo>
                    <a:pt x="95454" y="99459"/>
                    <a:pt x="76363" y="77837"/>
                    <a:pt x="60000" y="56216"/>
                  </a:cubicBezTo>
                  <a:cubicBezTo>
                    <a:pt x="49090" y="47567"/>
                    <a:pt x="40909" y="38918"/>
                    <a:pt x="30000" y="30270"/>
                  </a:cubicBezTo>
                  <a:close/>
                </a:path>
              </a:pathLst>
            </a:custGeom>
            <a:solidFill>
              <a:schemeClr val="dk2"/>
            </a:solidFill>
            <a:ln>
              <a:noFill/>
            </a:ln>
          </p:spPr>
          <p:txBody>
            <a:bodyPr lIns="91425" tIns="91425" rIns="91425" bIns="91425" anchor="ctr" anchorCtr="0">
              <a:noAutofit/>
            </a:bodyPr>
            <a:lstStyle/>
            <a:p>
              <a:pPr lvl="0">
                <a:spcBef>
                  <a:spcPts val="0"/>
                </a:spcBef>
                <a:buNone/>
              </a:pPr>
              <a:endParaRPr/>
            </a:p>
          </p:txBody>
        </p:sp>
      </p:grpSp>
      <p:sp>
        <p:nvSpPr>
          <p:cNvPr id="36" name="Shape 36"/>
          <p:cNvSpPr/>
          <p:nvPr/>
        </p:nvSpPr>
        <p:spPr>
          <a:xfrm>
            <a:off x="0" y="0"/>
            <a:ext cx="182879" cy="6858000"/>
          </a:xfrm>
          <a:prstGeom prst="rect">
            <a:avLst/>
          </a:prstGeom>
          <a:solidFill>
            <a:schemeClr val="dk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592924" y="624110"/>
            <a:ext cx="8911686" cy="1280889"/>
          </a:xfrm>
          <a:prstGeom prst="rect">
            <a:avLst/>
          </a:prstGeom>
          <a:noFill/>
          <a:ln>
            <a:noFill/>
          </a:ln>
        </p:spPr>
        <p:txBody>
          <a:bodyPr lIns="91425" tIns="91425" rIns="91425" bIns="91425" anchor="t" anchorCtr="0"/>
          <a:lstStyle>
            <a:lvl1pPr marL="0" marR="0" lvl="0" indent="0" algn="l" rtl="0">
              <a:spcBef>
                <a:spcPts val="0"/>
              </a:spcBef>
              <a:buClr>
                <a:srgbClr val="168DBA"/>
              </a:buClr>
              <a:buFont typeface="Century Gothic"/>
              <a:buNone/>
              <a:defRPr sz="3600" b="0" i="0" u="none" strike="noStrike" cap="none">
                <a:solidFill>
                  <a:srgbClr val="168DBA"/>
                </a:solidFill>
                <a:latin typeface="Century Gothic"/>
                <a:ea typeface="Century Gothic"/>
                <a:cs typeface="Century Gothic"/>
                <a:sym typeface="Century Gothic"/>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38" name="Shape 38"/>
          <p:cNvSpPr txBox="1">
            <a:spLocks noGrp="1"/>
          </p:cNvSpPr>
          <p:nvPr>
            <p:ph type="body" idx="1"/>
          </p:nvPr>
        </p:nvSpPr>
        <p:spPr>
          <a:xfrm>
            <a:off x="2589211" y="2133600"/>
            <a:ext cx="8915400" cy="3886200"/>
          </a:xfrm>
          <a:prstGeom prst="rect">
            <a:avLst/>
          </a:prstGeom>
          <a:noFill/>
          <a:ln>
            <a:noFill/>
          </a:ln>
        </p:spPr>
        <p:txBody>
          <a:bodyPr lIns="91425" tIns="91425" rIns="91425" bIns="91425" anchor="t" anchorCtr="0"/>
          <a:lstStyle>
            <a:lvl1pPr marL="342900" marR="0" lvl="0" indent="-228600" algn="l" rtl="0">
              <a:spcBef>
                <a:spcPts val="1000"/>
              </a:spcBef>
              <a:spcAft>
                <a:spcPts val="0"/>
              </a:spcAft>
              <a:buClr>
                <a:schemeClr val="accent1"/>
              </a:buClr>
              <a:buSzPct val="1000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742950" marR="0" lvl="1" indent="-184150" algn="l" rtl="0">
              <a:spcBef>
                <a:spcPts val="1000"/>
              </a:spcBef>
              <a:spcAft>
                <a:spcPts val="0"/>
              </a:spcAft>
              <a:buClr>
                <a:schemeClr val="accent1"/>
              </a:buClr>
              <a:buSzPct val="1000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143000" marR="0" lvl="2" indent="-139700" algn="l" rtl="0">
              <a:spcBef>
                <a:spcPts val="1000"/>
              </a:spcBef>
              <a:spcAft>
                <a:spcPts val="0"/>
              </a:spcAft>
              <a:buClr>
                <a:schemeClr val="accent1"/>
              </a:buClr>
              <a:buSzPct val="1000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600200" marR="0" lvl="3"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057400" marR="0" lvl="4"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ct val="1000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39" name="Shape 39"/>
          <p:cNvSpPr txBox="1">
            <a:spLocks noGrp="1"/>
          </p:cNvSpPr>
          <p:nvPr>
            <p:ph type="dt" idx="10"/>
          </p:nvPr>
        </p:nvSpPr>
        <p:spPr>
          <a:xfrm>
            <a:off x="10361611" y="6130437"/>
            <a:ext cx="1146282" cy="370396"/>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0" name="Shape 40"/>
          <p:cNvSpPr txBox="1">
            <a:spLocks noGrp="1"/>
          </p:cNvSpPr>
          <p:nvPr>
            <p:ph type="ftr" idx="11"/>
          </p:nvPr>
        </p:nvSpPr>
        <p:spPr>
          <a:xfrm>
            <a:off x="2589211" y="6135807"/>
            <a:ext cx="7619999" cy="365125"/>
          </a:xfrm>
          <a:prstGeom prst="rect">
            <a:avLst/>
          </a:prstGeom>
          <a:noFill/>
          <a:ln>
            <a:noFill/>
          </a:ln>
        </p:spPr>
        <p:txBody>
          <a:bodyPr lIns="91425" tIns="91425" rIns="91425" bIns="91425" anchor="ctr" anchorCtr="0"/>
          <a:lstStyle>
            <a:lvl1pPr marL="0" marR="0" lvl="0" indent="0" algn="l" rtl="0">
              <a:spcBef>
                <a:spcPts val="0"/>
              </a:spcBef>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1" name="Shape 41"/>
          <p:cNvSpPr txBox="1">
            <a:spLocks noGrp="1"/>
          </p:cNvSpPr>
          <p:nvPr>
            <p:ph type="sldNum" idx="12"/>
          </p:nvPr>
        </p:nvSpPr>
        <p:spPr>
          <a:xfrm>
            <a:off x="531812" y="787781"/>
            <a:ext cx="779766"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2000" b="0" i="0" u="none" strike="noStrike" cap="none">
                <a:solidFill>
                  <a:srgbClr val="FEFFFF"/>
                </a:solidFill>
                <a:latin typeface="Century Gothic"/>
                <a:ea typeface="Century Gothic"/>
                <a:cs typeface="Century Gothic"/>
                <a:sym typeface="Century Gothic"/>
              </a:rPr>
              <a:t>‹#›</a:t>
            </a:fld>
            <a:endParaRPr lang="en-US" sz="2000" b="0" i="0" u="none" strike="noStrike" cap="none">
              <a:solidFill>
                <a:srgbClr val="FEFFFF"/>
              </a:solidFill>
              <a:latin typeface="Century Gothic"/>
              <a:ea typeface="Century Gothic"/>
              <a:cs typeface="Century Gothic"/>
              <a:sym typeface="Century Gothic"/>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ctrTitle"/>
          </p:nvPr>
        </p:nvSpPr>
        <p:spPr>
          <a:xfrm>
            <a:off x="2451190" y="1186133"/>
            <a:ext cx="8915398" cy="1505310"/>
          </a:xfrm>
          <a:prstGeom prst="rect">
            <a:avLst/>
          </a:prstGeom>
          <a:noFill/>
          <a:ln>
            <a:noFill/>
          </a:ln>
        </p:spPr>
        <p:txBody>
          <a:bodyPr lIns="91425" tIns="45700" rIns="91425" bIns="45700" anchor="b" anchorCtr="0">
            <a:noAutofit/>
          </a:bodyPr>
          <a:lstStyle/>
          <a:p>
            <a:pPr marL="0" marR="0" lvl="0" indent="0" algn="l" rtl="0">
              <a:spcBef>
                <a:spcPts val="0"/>
              </a:spcBef>
              <a:buClr>
                <a:srgbClr val="168DBA"/>
              </a:buClr>
              <a:buSzPct val="25000"/>
              <a:buFont typeface="Century Gothic"/>
              <a:buNone/>
            </a:pPr>
            <a:r>
              <a:rPr lang="en-US" sz="5400" b="0" i="0" u="none" strike="noStrike" cap="none">
                <a:solidFill>
                  <a:srgbClr val="168DBA"/>
                </a:solidFill>
                <a:latin typeface="Century Gothic"/>
                <a:ea typeface="Century Gothic"/>
                <a:cs typeface="Century Gothic"/>
                <a:sym typeface="Century Gothic"/>
              </a:rPr>
              <a:t>UGA – Watershed Project</a:t>
            </a:r>
          </a:p>
        </p:txBody>
      </p:sp>
      <p:sp>
        <p:nvSpPr>
          <p:cNvPr id="169" name="Shape 169"/>
          <p:cNvSpPr txBox="1">
            <a:spLocks noGrp="1"/>
          </p:cNvSpPr>
          <p:nvPr>
            <p:ph type="subTitle" idx="1"/>
          </p:nvPr>
        </p:nvSpPr>
        <p:spPr>
          <a:xfrm>
            <a:off x="2451190" y="3690451"/>
            <a:ext cx="8915398" cy="112628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chemeClr val="accent1"/>
              </a:buClr>
              <a:buSzPct val="25000"/>
              <a:buFont typeface="Noto Sans Symbols"/>
              <a:buNone/>
            </a:pPr>
            <a:r>
              <a:rPr lang="en-US" sz="1800" b="0" i="0" u="none" strike="noStrike" cap="none">
                <a:solidFill>
                  <a:srgbClr val="595959"/>
                </a:solidFill>
                <a:latin typeface="Century Gothic"/>
                <a:ea typeface="Century Gothic"/>
                <a:cs typeface="Century Gothic"/>
                <a:sym typeface="Century Gothic"/>
              </a:rPr>
              <a:t>Fall 2016 Capstone Project Review</a:t>
            </a:r>
          </a:p>
          <a:p>
            <a:pPr marL="0" marR="0" lvl="0" indent="0" algn="ctr" rtl="0">
              <a:spcBef>
                <a:spcPts val="1000"/>
              </a:spcBef>
              <a:spcAft>
                <a:spcPts val="0"/>
              </a:spcAft>
              <a:buClr>
                <a:schemeClr val="accent1"/>
              </a:buClr>
              <a:buSzPct val="25000"/>
              <a:buFont typeface="Noto Sans Symbols"/>
              <a:buNone/>
            </a:pPr>
            <a:r>
              <a:rPr lang="en-US" sz="1800" b="0" i="0" u="none" strike="noStrike" cap="none">
                <a:solidFill>
                  <a:srgbClr val="595959"/>
                </a:solidFill>
                <a:latin typeface="Century Gothic"/>
                <a:ea typeface="Century Gothic"/>
                <a:cs typeface="Century Gothic"/>
                <a:sym typeface="Century Gothic"/>
              </a:rPr>
              <a:t>Factor Five Technologies</a:t>
            </a:r>
          </a:p>
          <a:p>
            <a:pPr marL="0" marR="0" lvl="0" indent="0" algn="l" rtl="0">
              <a:spcBef>
                <a:spcPts val="1000"/>
              </a:spcBef>
              <a:spcAft>
                <a:spcPts val="0"/>
              </a:spcAft>
              <a:buClr>
                <a:schemeClr val="accent1"/>
              </a:buClr>
              <a:buSzPct val="25000"/>
              <a:buFont typeface="Noto Sans Symbols"/>
              <a:buNone/>
            </a:pPr>
            <a:endParaRPr sz="1800" b="0" i="0" u="none" strike="noStrike" cap="none">
              <a:solidFill>
                <a:srgbClr val="595959"/>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xfrm>
            <a:off x="2592925" y="624110"/>
            <a:ext cx="8911686" cy="1280889"/>
          </a:xfrm>
          <a:prstGeom prst="rect">
            <a:avLst/>
          </a:prstGeom>
          <a:noFill/>
          <a:ln>
            <a:noFill/>
          </a:ln>
        </p:spPr>
        <p:txBody>
          <a:bodyPr lIns="91425" tIns="45700" rIns="91425" bIns="45700" anchor="t" anchorCtr="0">
            <a:noAutofit/>
          </a:bodyPr>
          <a:lstStyle/>
          <a:p>
            <a:pPr marL="0" marR="0" lvl="0" indent="0" algn="l" rtl="0">
              <a:spcBef>
                <a:spcPts val="0"/>
              </a:spcBef>
              <a:buClr>
                <a:srgbClr val="168DBA"/>
              </a:buClr>
              <a:buSzPct val="25000"/>
              <a:buFont typeface="Century Gothic"/>
              <a:buNone/>
            </a:pPr>
            <a:r>
              <a:rPr lang="en-US" sz="3600" b="0" i="0" u="none" strike="noStrike" cap="none">
                <a:solidFill>
                  <a:srgbClr val="168DBA"/>
                </a:solidFill>
                <a:latin typeface="Century Gothic"/>
                <a:ea typeface="Century Gothic"/>
                <a:cs typeface="Century Gothic"/>
                <a:sym typeface="Century Gothic"/>
              </a:rPr>
              <a:t>Application Workflow</a:t>
            </a:r>
          </a:p>
        </p:txBody>
      </p:sp>
      <p:pic>
        <p:nvPicPr>
          <p:cNvPr id="229" name="Shape 229" descr="ataFlowDiagram.jpg"/>
          <p:cNvPicPr preferRelativeResize="0">
            <a:picLocks noGrp="1"/>
          </p:cNvPicPr>
          <p:nvPr>
            <p:ph type="body" idx="1"/>
          </p:nvPr>
        </p:nvPicPr>
        <p:blipFill rotWithShape="1">
          <a:blip r:embed="rId3">
            <a:alphaModFix/>
          </a:blip>
          <a:srcRect/>
          <a:stretch/>
        </p:blipFill>
        <p:spPr>
          <a:xfrm>
            <a:off x="2407402" y="1459424"/>
            <a:ext cx="9414042" cy="5227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2116877" y="338360"/>
            <a:ext cx="8911686" cy="1280889"/>
          </a:xfrm>
          <a:prstGeom prst="rect">
            <a:avLst/>
          </a:prstGeom>
          <a:noFill/>
          <a:ln>
            <a:noFill/>
          </a:ln>
        </p:spPr>
        <p:txBody>
          <a:bodyPr lIns="91425" tIns="45700" rIns="91425" bIns="45700" anchor="t" anchorCtr="0">
            <a:noAutofit/>
          </a:bodyPr>
          <a:lstStyle/>
          <a:p>
            <a:pPr marL="0" marR="0" lvl="0" indent="0" algn="l" rtl="0">
              <a:spcBef>
                <a:spcPts val="0"/>
              </a:spcBef>
              <a:buClr>
                <a:srgbClr val="168DBA"/>
              </a:buClr>
              <a:buSzPct val="25000"/>
              <a:buFont typeface="Century Gothic"/>
              <a:buNone/>
            </a:pPr>
            <a:r>
              <a:rPr lang="en-US" sz="3600" b="0" i="0" u="none" strike="noStrike" cap="none">
                <a:solidFill>
                  <a:srgbClr val="168DBA"/>
                </a:solidFill>
                <a:latin typeface="Century Gothic"/>
                <a:ea typeface="Century Gothic"/>
                <a:cs typeface="Century Gothic"/>
                <a:sym typeface="Century Gothic"/>
              </a:rPr>
              <a:t>Wireframes – Login Screen</a:t>
            </a:r>
          </a:p>
        </p:txBody>
      </p:sp>
      <p:pic>
        <p:nvPicPr>
          <p:cNvPr id="235" name="Shape 235"/>
          <p:cNvPicPr preferRelativeResize="0"/>
          <p:nvPr/>
        </p:nvPicPr>
        <p:blipFill>
          <a:blip r:embed="rId3">
            <a:alphaModFix/>
          </a:blip>
          <a:stretch>
            <a:fillRect/>
          </a:stretch>
        </p:blipFill>
        <p:spPr>
          <a:xfrm>
            <a:off x="1796788" y="1337350"/>
            <a:ext cx="10158125" cy="4524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2096980" y="0"/>
            <a:ext cx="8911686" cy="1280889"/>
          </a:xfrm>
          <a:prstGeom prst="rect">
            <a:avLst/>
          </a:prstGeom>
          <a:noFill/>
          <a:ln>
            <a:noFill/>
          </a:ln>
        </p:spPr>
        <p:txBody>
          <a:bodyPr lIns="91425" tIns="45700" rIns="91425" bIns="45700" anchor="t" anchorCtr="0">
            <a:noAutofit/>
          </a:bodyPr>
          <a:lstStyle/>
          <a:p>
            <a:pPr marL="0" marR="0" lvl="0" indent="0" algn="l" rtl="0">
              <a:spcBef>
                <a:spcPts val="0"/>
              </a:spcBef>
              <a:buClr>
                <a:srgbClr val="168DBA"/>
              </a:buClr>
              <a:buSzPct val="25000"/>
              <a:buFont typeface="Century Gothic"/>
              <a:buNone/>
            </a:pPr>
            <a:r>
              <a:rPr lang="en-US" sz="3600" b="0" i="0" u="none" strike="noStrike" cap="none">
                <a:solidFill>
                  <a:srgbClr val="168DBA"/>
                </a:solidFill>
                <a:latin typeface="Century Gothic"/>
                <a:ea typeface="Century Gothic"/>
                <a:cs typeface="Century Gothic"/>
                <a:sym typeface="Century Gothic"/>
              </a:rPr>
              <a:t>Wireframes – Mobile – Enter Data </a:t>
            </a:r>
          </a:p>
        </p:txBody>
      </p:sp>
      <p:pic>
        <p:nvPicPr>
          <p:cNvPr id="241" name="Shape 241"/>
          <p:cNvPicPr preferRelativeResize="0"/>
          <p:nvPr/>
        </p:nvPicPr>
        <p:blipFill>
          <a:blip r:embed="rId3">
            <a:alphaModFix/>
          </a:blip>
          <a:stretch>
            <a:fillRect/>
          </a:stretch>
        </p:blipFill>
        <p:spPr>
          <a:xfrm>
            <a:off x="2253387" y="1023412"/>
            <a:ext cx="7419975" cy="5000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title"/>
          </p:nvPr>
        </p:nvSpPr>
        <p:spPr>
          <a:xfrm>
            <a:off x="2096980" y="0"/>
            <a:ext cx="8911686" cy="1280889"/>
          </a:xfrm>
          <a:prstGeom prst="rect">
            <a:avLst/>
          </a:prstGeom>
          <a:noFill/>
          <a:ln>
            <a:noFill/>
          </a:ln>
        </p:spPr>
        <p:txBody>
          <a:bodyPr lIns="91425" tIns="45700" rIns="91425" bIns="45700" anchor="t" anchorCtr="0">
            <a:noAutofit/>
          </a:bodyPr>
          <a:lstStyle/>
          <a:p>
            <a:pPr marL="0" marR="0" lvl="0" indent="0" algn="l" rtl="0">
              <a:spcBef>
                <a:spcPts val="0"/>
              </a:spcBef>
              <a:buClr>
                <a:srgbClr val="168DBA"/>
              </a:buClr>
              <a:buSzPct val="25000"/>
              <a:buFont typeface="Century Gothic"/>
              <a:buNone/>
            </a:pPr>
            <a:r>
              <a:rPr lang="en-US" sz="3600" b="0" i="0" u="none" strike="noStrike" cap="none">
                <a:solidFill>
                  <a:srgbClr val="168DBA"/>
                </a:solidFill>
                <a:latin typeface="Century Gothic"/>
                <a:ea typeface="Century Gothic"/>
                <a:cs typeface="Century Gothic"/>
                <a:sym typeface="Century Gothic"/>
              </a:rPr>
              <a:t>Wireframes – Mobile - View Data </a:t>
            </a:r>
          </a:p>
        </p:txBody>
      </p:sp>
      <p:pic>
        <p:nvPicPr>
          <p:cNvPr id="247" name="Shape 247"/>
          <p:cNvPicPr preferRelativeResize="0"/>
          <p:nvPr/>
        </p:nvPicPr>
        <p:blipFill>
          <a:blip r:embed="rId3">
            <a:alphaModFix/>
          </a:blip>
          <a:stretch>
            <a:fillRect/>
          </a:stretch>
        </p:blipFill>
        <p:spPr>
          <a:xfrm>
            <a:off x="1235912" y="2252974"/>
            <a:ext cx="10633824" cy="27448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Shape 252"/>
          <p:cNvSpPr txBox="1">
            <a:spLocks noGrp="1"/>
          </p:cNvSpPr>
          <p:nvPr>
            <p:ph type="title"/>
          </p:nvPr>
        </p:nvSpPr>
        <p:spPr>
          <a:xfrm>
            <a:off x="2592925" y="624110"/>
            <a:ext cx="8911686" cy="1280889"/>
          </a:xfrm>
          <a:prstGeom prst="rect">
            <a:avLst/>
          </a:prstGeom>
          <a:noFill/>
          <a:ln>
            <a:noFill/>
          </a:ln>
        </p:spPr>
        <p:txBody>
          <a:bodyPr lIns="91425" tIns="45700" rIns="91425" bIns="45700" anchor="t" anchorCtr="0">
            <a:noAutofit/>
          </a:bodyPr>
          <a:lstStyle/>
          <a:p>
            <a:pPr marL="0" marR="0" lvl="0" indent="0" algn="l" rtl="0">
              <a:spcBef>
                <a:spcPts val="0"/>
              </a:spcBef>
              <a:buClr>
                <a:srgbClr val="168DBA"/>
              </a:buClr>
              <a:buSzPct val="25000"/>
              <a:buFont typeface="Century Gothic"/>
              <a:buNone/>
            </a:pPr>
            <a:r>
              <a:rPr lang="en-US" sz="3600" b="0" i="0" u="none" strike="noStrike" cap="none">
                <a:solidFill>
                  <a:srgbClr val="168DBA"/>
                </a:solidFill>
                <a:latin typeface="Century Gothic"/>
                <a:ea typeface="Century Gothic"/>
                <a:cs typeface="Century Gothic"/>
                <a:sym typeface="Century Gothic"/>
              </a:rPr>
              <a:t>Technology Platform</a:t>
            </a:r>
          </a:p>
        </p:txBody>
      </p:sp>
      <p:sp>
        <p:nvSpPr>
          <p:cNvPr id="253" name="Shape 253"/>
          <p:cNvSpPr txBox="1">
            <a:spLocks noGrp="1"/>
          </p:cNvSpPr>
          <p:nvPr>
            <p:ph type="body" idx="1"/>
          </p:nvPr>
        </p:nvSpPr>
        <p:spPr>
          <a:xfrm>
            <a:off x="2489075" y="1986400"/>
            <a:ext cx="8915400" cy="40431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My SQL server</a:t>
            </a:r>
          </a:p>
          <a:p>
            <a:pPr marL="342900" marR="0" lvl="0" indent="-342900" algn="l" rtl="0">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GitHub</a:t>
            </a:r>
          </a:p>
          <a:p>
            <a:pPr marL="342900" marR="0" lvl="0" indent="-342900" algn="l" rtl="0">
              <a:spcBef>
                <a:spcPts val="1000"/>
              </a:spcBef>
              <a:spcAft>
                <a:spcPts val="0"/>
              </a:spcAft>
              <a:buClr>
                <a:schemeClr val="accent1"/>
              </a:buClr>
              <a:buSzPct val="100000"/>
              <a:buFont typeface="Noto Sans Symbols"/>
              <a:buChar char="•"/>
            </a:pPr>
            <a:r>
              <a:rPr lang="en-US"/>
              <a:t>Slack</a:t>
            </a:r>
          </a:p>
          <a:p>
            <a:pPr marL="342900" marR="0" lvl="0" indent="-342900" algn="l" rtl="0">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Php7</a:t>
            </a:r>
          </a:p>
          <a:p>
            <a:pPr marL="342900" marR="0" lvl="0" indent="-342900" algn="l" rtl="0">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Apache </a:t>
            </a:r>
            <a:r>
              <a:rPr lang="en-US"/>
              <a:t>HTTP</a:t>
            </a:r>
            <a:r>
              <a:rPr lang="en-US" sz="1800" b="0" i="0" u="none" strike="noStrike" cap="none">
                <a:solidFill>
                  <a:srgbClr val="3F3F3F"/>
                </a:solidFill>
                <a:latin typeface="Century Gothic"/>
                <a:ea typeface="Century Gothic"/>
                <a:cs typeface="Century Gothic"/>
                <a:sym typeface="Century Gothic"/>
              </a:rPr>
              <a:t> Server</a:t>
            </a:r>
          </a:p>
          <a:p>
            <a:pPr marL="342900" marR="0" lvl="0" indent="-342900" algn="l" rtl="0">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Linux Server</a:t>
            </a:r>
          </a:p>
          <a:p>
            <a:pPr marL="342900" marR="0" lvl="0" indent="-342900" algn="l" rtl="0">
              <a:spcBef>
                <a:spcPts val="1000"/>
              </a:spcBef>
              <a:spcAft>
                <a:spcPts val="0"/>
              </a:spcAft>
              <a:buClr>
                <a:schemeClr val="accent1"/>
              </a:buClr>
              <a:buSzPct val="100000"/>
              <a:buFont typeface="Noto Sans Symbols"/>
              <a:buChar char="•"/>
            </a:pPr>
            <a:r>
              <a:rPr lang="en-US"/>
              <a:t>Javascript</a:t>
            </a:r>
          </a:p>
          <a:p>
            <a:pPr marL="342900" marR="0" lvl="0" indent="-342900" algn="l" rtl="0">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JQuery </a:t>
            </a:r>
          </a:p>
          <a:p>
            <a:pPr marL="342900" marR="0" lvl="0" indent="-342900" algn="l" rtl="0">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HTML5</a:t>
            </a:r>
          </a:p>
          <a:p>
            <a:pPr marL="342900" marR="0" lvl="0" indent="-342900" algn="l" rtl="0">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CSS</a:t>
            </a:r>
          </a:p>
        </p:txBody>
      </p:sp>
      <p:sp>
        <p:nvSpPr>
          <p:cNvPr id="254" name="Shape 254"/>
          <p:cNvSpPr/>
          <p:nvPr/>
        </p:nvSpPr>
        <p:spPr>
          <a:xfrm>
            <a:off x="2387600" y="1487269"/>
            <a:ext cx="6096000" cy="646331"/>
          </a:xfrm>
          <a:prstGeom prst="rect">
            <a:avLst/>
          </a:prstGeom>
          <a:noFill/>
          <a:ln>
            <a:noFill/>
          </a:ln>
        </p:spPr>
        <p:txBody>
          <a:bodyPr lIns="91425" tIns="45700" rIns="91425" bIns="45700" anchor="t" anchorCtr="0">
            <a:noAutofit/>
          </a:bodyPr>
          <a:lstStyle/>
          <a:p>
            <a:pPr marL="0" marR="0" lvl="0" indent="0" algn="l" rtl="0">
              <a:spcBef>
                <a:spcPts val="0"/>
              </a:spcBef>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txBox="1">
            <a:spLocks noGrp="1"/>
          </p:cNvSpPr>
          <p:nvPr>
            <p:ph type="title"/>
          </p:nvPr>
        </p:nvSpPr>
        <p:spPr>
          <a:xfrm>
            <a:off x="2592925" y="624110"/>
            <a:ext cx="8911800" cy="1281000"/>
          </a:xfrm>
          <a:prstGeom prst="rect">
            <a:avLst/>
          </a:prstGeom>
        </p:spPr>
        <p:txBody>
          <a:bodyPr lIns="91425" tIns="91425" rIns="91425" bIns="91425" anchor="t" anchorCtr="0">
            <a:noAutofit/>
          </a:bodyPr>
          <a:lstStyle/>
          <a:p>
            <a:pPr lvl="0">
              <a:spcBef>
                <a:spcPts val="0"/>
              </a:spcBef>
              <a:buNone/>
            </a:pPr>
            <a:r>
              <a:rPr lang="en-US"/>
              <a:t>Communication Tools</a:t>
            </a:r>
          </a:p>
        </p:txBody>
      </p:sp>
      <p:sp>
        <p:nvSpPr>
          <p:cNvPr id="261" name="Shape 261"/>
          <p:cNvSpPr txBox="1">
            <a:spLocks noGrp="1"/>
          </p:cNvSpPr>
          <p:nvPr>
            <p:ph type="body" idx="1"/>
          </p:nvPr>
        </p:nvSpPr>
        <p:spPr>
          <a:xfrm>
            <a:off x="2589211" y="2133600"/>
            <a:ext cx="8915400" cy="3777600"/>
          </a:xfrm>
          <a:prstGeom prst="rect">
            <a:avLst/>
          </a:prstGeom>
        </p:spPr>
        <p:txBody>
          <a:bodyPr lIns="91425" tIns="91425" rIns="91425" bIns="91425" anchor="t" anchorCtr="0">
            <a:noAutofit/>
          </a:bodyPr>
          <a:lstStyle/>
          <a:p>
            <a:pPr marL="457200" lvl="0" indent="-228600" rtl="0">
              <a:spcBef>
                <a:spcPts val="0"/>
              </a:spcBef>
            </a:pPr>
            <a:r>
              <a:rPr lang="en-US"/>
              <a:t>Google Drive</a:t>
            </a:r>
          </a:p>
          <a:p>
            <a:pPr marL="457200" lvl="0" indent="-228600" rtl="0">
              <a:spcBef>
                <a:spcPts val="0"/>
              </a:spcBef>
            </a:pPr>
            <a:r>
              <a:rPr lang="en-US"/>
              <a:t>Google Hangouts</a:t>
            </a:r>
          </a:p>
          <a:p>
            <a:pPr marL="457200" lvl="0" indent="-228600" rtl="0">
              <a:spcBef>
                <a:spcPts val="0"/>
              </a:spcBef>
            </a:pPr>
            <a:r>
              <a:rPr lang="en-US"/>
              <a:t>Gmail</a:t>
            </a:r>
          </a:p>
          <a:p>
            <a:pPr marL="457200" lvl="0" indent="-228600" rtl="0">
              <a:spcBef>
                <a:spcPts val="0"/>
              </a:spcBef>
            </a:pPr>
            <a:r>
              <a:rPr lang="en-US"/>
              <a:t>Slack</a:t>
            </a:r>
          </a:p>
          <a:p>
            <a:pPr marL="0" lvl="0" indent="0">
              <a:spcBef>
                <a:spcPts val="0"/>
              </a:spcBef>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txBox="1">
            <a:spLocks noGrp="1"/>
          </p:cNvSpPr>
          <p:nvPr>
            <p:ph type="title"/>
          </p:nvPr>
        </p:nvSpPr>
        <p:spPr>
          <a:xfrm>
            <a:off x="2313955" y="108488"/>
            <a:ext cx="8911800" cy="1281000"/>
          </a:xfrm>
          <a:prstGeom prst="rect">
            <a:avLst/>
          </a:prstGeom>
          <a:noFill/>
          <a:ln>
            <a:noFill/>
          </a:ln>
        </p:spPr>
        <p:txBody>
          <a:bodyPr lIns="91425" tIns="45700" rIns="91425" bIns="45700" anchor="t" anchorCtr="0">
            <a:noAutofit/>
          </a:bodyPr>
          <a:lstStyle/>
          <a:p>
            <a:pPr marL="0" marR="0" lvl="0" indent="0" algn="l" rtl="0">
              <a:spcBef>
                <a:spcPts val="0"/>
              </a:spcBef>
              <a:buClr>
                <a:srgbClr val="168DBA"/>
              </a:buClr>
              <a:buSzPct val="25000"/>
              <a:buFont typeface="Century Gothic"/>
              <a:buNone/>
            </a:pPr>
            <a:r>
              <a:rPr lang="en-US" sz="3600" b="0" i="0" u="none" strike="noStrike" cap="none">
                <a:solidFill>
                  <a:srgbClr val="168DBA"/>
                </a:solidFill>
                <a:latin typeface="Century Gothic"/>
                <a:ea typeface="Century Gothic"/>
                <a:cs typeface="Century Gothic"/>
                <a:sym typeface="Century Gothic"/>
              </a:rPr>
              <a:t>Use Cases- </a:t>
            </a:r>
            <a:r>
              <a:rPr lang="en-US"/>
              <a:t>Login</a:t>
            </a:r>
          </a:p>
        </p:txBody>
      </p:sp>
      <p:pic>
        <p:nvPicPr>
          <p:cNvPr id="267" name="Shape 267"/>
          <p:cNvPicPr preferRelativeResize="0"/>
          <p:nvPr/>
        </p:nvPicPr>
        <p:blipFill>
          <a:blip r:embed="rId3">
            <a:alphaModFix/>
          </a:blip>
          <a:stretch>
            <a:fillRect/>
          </a:stretch>
        </p:blipFill>
        <p:spPr>
          <a:xfrm>
            <a:off x="2805512" y="1044287"/>
            <a:ext cx="8124825" cy="5495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title"/>
          </p:nvPr>
        </p:nvSpPr>
        <p:spPr>
          <a:xfrm>
            <a:off x="2313955" y="108488"/>
            <a:ext cx="8911800" cy="1281000"/>
          </a:xfrm>
          <a:prstGeom prst="rect">
            <a:avLst/>
          </a:prstGeom>
          <a:noFill/>
          <a:ln>
            <a:noFill/>
          </a:ln>
        </p:spPr>
        <p:txBody>
          <a:bodyPr lIns="91425" tIns="45700" rIns="91425" bIns="45700" anchor="t" anchorCtr="0">
            <a:noAutofit/>
          </a:bodyPr>
          <a:lstStyle/>
          <a:p>
            <a:pPr marL="0" marR="0" lvl="0" indent="0" algn="l" rtl="0">
              <a:spcBef>
                <a:spcPts val="0"/>
              </a:spcBef>
              <a:buClr>
                <a:srgbClr val="168DBA"/>
              </a:buClr>
              <a:buSzPct val="25000"/>
              <a:buFont typeface="Century Gothic"/>
              <a:buNone/>
            </a:pPr>
            <a:r>
              <a:rPr lang="en-US" sz="3600" b="0" i="0" u="none" strike="noStrike" cap="none">
                <a:solidFill>
                  <a:srgbClr val="168DBA"/>
                </a:solidFill>
                <a:latin typeface="Century Gothic"/>
                <a:ea typeface="Century Gothic"/>
                <a:cs typeface="Century Gothic"/>
                <a:sym typeface="Century Gothic"/>
              </a:rPr>
              <a:t>Use Cases- </a:t>
            </a:r>
            <a:r>
              <a:rPr lang="en-US"/>
              <a:t>Update Profile</a:t>
            </a:r>
          </a:p>
        </p:txBody>
      </p:sp>
      <p:pic>
        <p:nvPicPr>
          <p:cNvPr id="273" name="Shape 273"/>
          <p:cNvPicPr preferRelativeResize="0"/>
          <p:nvPr/>
        </p:nvPicPr>
        <p:blipFill>
          <a:blip r:embed="rId3">
            <a:alphaModFix/>
          </a:blip>
          <a:stretch>
            <a:fillRect/>
          </a:stretch>
        </p:blipFill>
        <p:spPr>
          <a:xfrm>
            <a:off x="2472875" y="974275"/>
            <a:ext cx="8911799" cy="55308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xfrm>
            <a:off x="2313955" y="108488"/>
            <a:ext cx="8911800" cy="1281000"/>
          </a:xfrm>
          <a:prstGeom prst="rect">
            <a:avLst/>
          </a:prstGeom>
          <a:noFill/>
          <a:ln>
            <a:noFill/>
          </a:ln>
        </p:spPr>
        <p:txBody>
          <a:bodyPr lIns="91425" tIns="45700" rIns="91425" bIns="45700" anchor="t" anchorCtr="0">
            <a:noAutofit/>
          </a:bodyPr>
          <a:lstStyle/>
          <a:p>
            <a:pPr marL="0" marR="0" lvl="0" indent="0" algn="l" rtl="0">
              <a:spcBef>
                <a:spcPts val="0"/>
              </a:spcBef>
              <a:buClr>
                <a:srgbClr val="168DBA"/>
              </a:buClr>
              <a:buSzPct val="25000"/>
              <a:buFont typeface="Century Gothic"/>
              <a:buNone/>
            </a:pPr>
            <a:r>
              <a:rPr lang="en-US" sz="3600" b="0" i="0" u="none" strike="noStrike" cap="none">
                <a:solidFill>
                  <a:srgbClr val="168DBA"/>
                </a:solidFill>
                <a:latin typeface="Century Gothic"/>
                <a:ea typeface="Century Gothic"/>
                <a:cs typeface="Century Gothic"/>
                <a:sym typeface="Century Gothic"/>
              </a:rPr>
              <a:t>Use Cases- </a:t>
            </a:r>
            <a:r>
              <a:rPr lang="en-US"/>
              <a:t>Input</a:t>
            </a:r>
            <a:r>
              <a:rPr lang="en-US" sz="3600" b="0" i="0" u="none" strike="noStrike" cap="none">
                <a:solidFill>
                  <a:srgbClr val="168DBA"/>
                </a:solidFill>
                <a:latin typeface="Century Gothic"/>
                <a:ea typeface="Century Gothic"/>
                <a:cs typeface="Century Gothic"/>
                <a:sym typeface="Century Gothic"/>
              </a:rPr>
              <a:t> Data</a:t>
            </a:r>
          </a:p>
        </p:txBody>
      </p:sp>
      <p:pic>
        <p:nvPicPr>
          <p:cNvPr id="279" name="Shape 279"/>
          <p:cNvPicPr preferRelativeResize="0"/>
          <p:nvPr/>
        </p:nvPicPr>
        <p:blipFill>
          <a:blip r:embed="rId3">
            <a:alphaModFix/>
          </a:blip>
          <a:stretch>
            <a:fillRect/>
          </a:stretch>
        </p:blipFill>
        <p:spPr>
          <a:xfrm>
            <a:off x="2883399" y="956500"/>
            <a:ext cx="8705625" cy="5561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2313955" y="108488"/>
            <a:ext cx="8911800" cy="1281000"/>
          </a:xfrm>
          <a:prstGeom prst="rect">
            <a:avLst/>
          </a:prstGeom>
          <a:noFill/>
          <a:ln>
            <a:noFill/>
          </a:ln>
        </p:spPr>
        <p:txBody>
          <a:bodyPr lIns="91425" tIns="45700" rIns="91425" bIns="45700" anchor="t" anchorCtr="0">
            <a:noAutofit/>
          </a:bodyPr>
          <a:lstStyle/>
          <a:p>
            <a:pPr marL="0" marR="0" lvl="0" indent="0" algn="l" rtl="0">
              <a:spcBef>
                <a:spcPts val="0"/>
              </a:spcBef>
              <a:buClr>
                <a:srgbClr val="168DBA"/>
              </a:buClr>
              <a:buSzPct val="25000"/>
              <a:buFont typeface="Century Gothic"/>
              <a:buNone/>
            </a:pPr>
            <a:r>
              <a:rPr lang="en-US" sz="3600" b="0" i="0" u="none" strike="noStrike" cap="none">
                <a:solidFill>
                  <a:srgbClr val="168DBA"/>
                </a:solidFill>
                <a:latin typeface="Century Gothic"/>
                <a:ea typeface="Century Gothic"/>
                <a:cs typeface="Century Gothic"/>
                <a:sym typeface="Century Gothic"/>
              </a:rPr>
              <a:t>Use Cases- View Data</a:t>
            </a:r>
          </a:p>
        </p:txBody>
      </p:sp>
      <p:pic>
        <p:nvPicPr>
          <p:cNvPr id="285" name="Shape 285"/>
          <p:cNvPicPr preferRelativeResize="0"/>
          <p:nvPr/>
        </p:nvPicPr>
        <p:blipFill rotWithShape="1">
          <a:blip r:embed="rId3">
            <a:alphaModFix/>
          </a:blip>
          <a:srcRect/>
          <a:stretch/>
        </p:blipFill>
        <p:spPr>
          <a:xfrm>
            <a:off x="2781338" y="1389378"/>
            <a:ext cx="9092700" cy="5247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2592925" y="624110"/>
            <a:ext cx="8911686" cy="1280889"/>
          </a:xfrm>
          <a:prstGeom prst="rect">
            <a:avLst/>
          </a:prstGeom>
          <a:noFill/>
          <a:ln>
            <a:noFill/>
          </a:ln>
        </p:spPr>
        <p:txBody>
          <a:bodyPr lIns="91425" tIns="45700" rIns="91425" bIns="45700" anchor="t" anchorCtr="0">
            <a:noAutofit/>
          </a:bodyPr>
          <a:lstStyle/>
          <a:p>
            <a:pPr marL="0" marR="0" lvl="0" indent="0" algn="l" rtl="0">
              <a:spcBef>
                <a:spcPts val="0"/>
              </a:spcBef>
              <a:buClr>
                <a:srgbClr val="168DBA"/>
              </a:buClr>
              <a:buSzPct val="25000"/>
              <a:buFont typeface="Century Gothic"/>
              <a:buNone/>
            </a:pPr>
            <a:r>
              <a:rPr lang="en-US" sz="3600" b="0" i="0" u="none" strike="noStrike" cap="none">
                <a:solidFill>
                  <a:srgbClr val="168DBA"/>
                </a:solidFill>
                <a:latin typeface="Century Gothic"/>
                <a:ea typeface="Century Gothic"/>
                <a:cs typeface="Century Gothic"/>
                <a:sym typeface="Century Gothic"/>
              </a:rPr>
              <a:t>Agenda</a:t>
            </a:r>
          </a:p>
        </p:txBody>
      </p:sp>
      <p:sp>
        <p:nvSpPr>
          <p:cNvPr id="175" name="Shape 175"/>
          <p:cNvSpPr txBox="1">
            <a:spLocks noGrp="1"/>
          </p:cNvSpPr>
          <p:nvPr>
            <p:ph type="body" idx="1"/>
          </p:nvPr>
        </p:nvSpPr>
        <p:spPr>
          <a:xfrm>
            <a:off x="2348062" y="1519025"/>
            <a:ext cx="9401400" cy="4839300"/>
          </a:xfrm>
          <a:prstGeom prst="rect">
            <a:avLst/>
          </a:prstGeom>
          <a:noFill/>
          <a:ln>
            <a:noFill/>
          </a:ln>
        </p:spPr>
        <p:txBody>
          <a:bodyPr lIns="91425" tIns="45700" rIns="91425" bIns="45700" anchor="t" anchorCtr="0">
            <a:noAutofit/>
          </a:bodyPr>
          <a:lstStyle/>
          <a:p>
            <a:pPr marL="342900" marR="0" lvl="0" indent="-347662" algn="l" rtl="0">
              <a:lnSpc>
                <a:spcPct val="80000"/>
              </a:lnSpc>
              <a:spcBef>
                <a:spcPts val="0"/>
              </a:spcBef>
              <a:spcAft>
                <a:spcPts val="0"/>
              </a:spcAft>
              <a:buClr>
                <a:schemeClr val="accent1"/>
              </a:buClr>
              <a:buSzPct val="100000"/>
              <a:buFont typeface="Noto Sans Symbols"/>
              <a:buChar char="•"/>
            </a:pPr>
            <a:r>
              <a:rPr lang="en-US" sz="1200" b="0" i="0" u="none" strike="noStrike" cap="none">
                <a:solidFill>
                  <a:srgbClr val="3F3F3F"/>
                </a:solidFill>
                <a:latin typeface="Century Gothic"/>
                <a:ea typeface="Century Gothic"/>
                <a:cs typeface="Century Gothic"/>
                <a:sym typeface="Century Gothic"/>
              </a:rPr>
              <a:t>Team Members</a:t>
            </a:r>
          </a:p>
          <a:p>
            <a:pPr marL="342900" marR="0" lvl="0" indent="-347662" algn="l" rtl="0">
              <a:lnSpc>
                <a:spcPct val="80000"/>
              </a:lnSpc>
              <a:spcBef>
                <a:spcPts val="1000"/>
              </a:spcBef>
              <a:spcAft>
                <a:spcPts val="0"/>
              </a:spcAft>
              <a:buClr>
                <a:schemeClr val="accent1"/>
              </a:buClr>
              <a:buSzPct val="100000"/>
              <a:buFont typeface="Noto Sans Symbols"/>
              <a:buChar char="•"/>
            </a:pPr>
            <a:r>
              <a:rPr lang="en-US" sz="1200" b="0" i="0" u="none" strike="noStrike" cap="none">
                <a:solidFill>
                  <a:srgbClr val="3F3F3F"/>
                </a:solidFill>
                <a:latin typeface="Century Gothic"/>
                <a:ea typeface="Century Gothic"/>
                <a:cs typeface="Century Gothic"/>
                <a:sym typeface="Century Gothic"/>
              </a:rPr>
              <a:t>Client and Purpose</a:t>
            </a:r>
          </a:p>
          <a:p>
            <a:pPr marL="342900" marR="0" lvl="0" indent="-347662" algn="l" rtl="0">
              <a:lnSpc>
                <a:spcPct val="80000"/>
              </a:lnSpc>
              <a:spcBef>
                <a:spcPts val="1000"/>
              </a:spcBef>
              <a:spcAft>
                <a:spcPts val="0"/>
              </a:spcAft>
              <a:buClr>
                <a:schemeClr val="accent1"/>
              </a:buClr>
              <a:buSzPct val="100000"/>
              <a:buFont typeface="Noto Sans Symbols"/>
              <a:buChar char="•"/>
            </a:pPr>
            <a:r>
              <a:rPr lang="en-US" sz="1200" b="0" i="0" u="none" strike="noStrike" cap="none">
                <a:solidFill>
                  <a:srgbClr val="3F3F3F"/>
                </a:solidFill>
                <a:latin typeface="Century Gothic"/>
                <a:ea typeface="Century Gothic"/>
                <a:cs typeface="Century Gothic"/>
                <a:sym typeface="Century Gothic"/>
              </a:rPr>
              <a:t>Project Stakeholders</a:t>
            </a:r>
          </a:p>
          <a:p>
            <a:pPr lvl="0" rtl="0">
              <a:lnSpc>
                <a:spcPct val="80000"/>
              </a:lnSpc>
              <a:spcBef>
                <a:spcPts val="0"/>
              </a:spcBef>
              <a:buClr>
                <a:schemeClr val="accent1"/>
              </a:buClr>
              <a:buSzPct val="100000"/>
              <a:buFont typeface="Noto Sans Symbols"/>
              <a:buChar char="•"/>
            </a:pPr>
            <a:r>
              <a:rPr lang="en-US" sz="1200"/>
              <a:t>Stakeholder Map</a:t>
            </a:r>
          </a:p>
          <a:p>
            <a:pPr marL="342900" marR="0" lvl="0" indent="-347662" algn="l" rtl="0">
              <a:lnSpc>
                <a:spcPct val="80000"/>
              </a:lnSpc>
              <a:spcBef>
                <a:spcPts val="1000"/>
              </a:spcBef>
              <a:spcAft>
                <a:spcPts val="0"/>
              </a:spcAft>
              <a:buClr>
                <a:schemeClr val="accent1"/>
              </a:buClr>
              <a:buSzPct val="100000"/>
              <a:buFont typeface="Noto Sans Symbols"/>
              <a:buChar char="•"/>
            </a:pPr>
            <a:r>
              <a:rPr lang="en-US" sz="1200" b="0" i="0" u="none" strike="noStrike" cap="none">
                <a:solidFill>
                  <a:srgbClr val="3F3F3F"/>
                </a:solidFill>
                <a:latin typeface="Century Gothic"/>
                <a:ea typeface="Century Gothic"/>
                <a:cs typeface="Century Gothic"/>
                <a:sym typeface="Century Gothic"/>
              </a:rPr>
              <a:t>Project </a:t>
            </a:r>
            <a:r>
              <a:rPr lang="en-US" sz="1200"/>
              <a:t>Requirements</a:t>
            </a:r>
          </a:p>
          <a:p>
            <a:pPr marL="342900" marR="0" lvl="0" indent="-347662" algn="l" rtl="0">
              <a:lnSpc>
                <a:spcPct val="80000"/>
              </a:lnSpc>
              <a:spcBef>
                <a:spcPts val="1000"/>
              </a:spcBef>
              <a:spcAft>
                <a:spcPts val="0"/>
              </a:spcAft>
              <a:buClr>
                <a:schemeClr val="accent1"/>
              </a:buClr>
              <a:buSzPct val="100000"/>
              <a:buFont typeface="Noto Sans Symbols"/>
              <a:buChar char="•"/>
            </a:pPr>
            <a:r>
              <a:rPr lang="en-US" sz="1200"/>
              <a:t>Current Client </a:t>
            </a:r>
            <a:r>
              <a:rPr lang="en-US" sz="1200" b="0" i="0" u="none" strike="noStrike" cap="none">
                <a:solidFill>
                  <a:srgbClr val="3F3F3F"/>
                </a:solidFill>
                <a:latin typeface="Century Gothic"/>
                <a:ea typeface="Century Gothic"/>
                <a:cs typeface="Century Gothic"/>
                <a:sym typeface="Century Gothic"/>
              </a:rPr>
              <a:t>Challenges</a:t>
            </a:r>
          </a:p>
          <a:p>
            <a:pPr marL="342900" marR="0" lvl="0" indent="-347662" algn="l" rtl="0">
              <a:lnSpc>
                <a:spcPct val="80000"/>
              </a:lnSpc>
              <a:spcBef>
                <a:spcPts val="1000"/>
              </a:spcBef>
              <a:spcAft>
                <a:spcPts val="0"/>
              </a:spcAft>
              <a:buClr>
                <a:schemeClr val="accent1"/>
              </a:buClr>
              <a:buSzPct val="100000"/>
              <a:buFont typeface="Noto Sans Symbols"/>
              <a:buChar char="•"/>
            </a:pPr>
            <a:r>
              <a:rPr lang="en-US" sz="1200" b="0" i="0" u="none" strike="noStrike" cap="none">
                <a:solidFill>
                  <a:srgbClr val="3F3F3F"/>
                </a:solidFill>
                <a:latin typeface="Century Gothic"/>
                <a:ea typeface="Century Gothic"/>
                <a:cs typeface="Century Gothic"/>
                <a:sym typeface="Century Gothic"/>
              </a:rPr>
              <a:t>Overall Project Solution </a:t>
            </a:r>
          </a:p>
          <a:p>
            <a:pPr marL="342900" marR="0" lvl="0" indent="-347662" algn="l" rtl="0">
              <a:lnSpc>
                <a:spcPct val="80000"/>
              </a:lnSpc>
              <a:spcBef>
                <a:spcPts val="1000"/>
              </a:spcBef>
              <a:spcAft>
                <a:spcPts val="0"/>
              </a:spcAft>
              <a:buClr>
                <a:schemeClr val="accent1"/>
              </a:buClr>
              <a:buSzPct val="100000"/>
              <a:buFont typeface="Noto Sans Symbols"/>
              <a:buChar char="•"/>
            </a:pPr>
            <a:r>
              <a:rPr lang="en-US" sz="1200" b="0" i="0" u="none" strike="noStrike" cap="none">
                <a:solidFill>
                  <a:srgbClr val="3F3F3F"/>
                </a:solidFill>
                <a:latin typeface="Century Gothic"/>
                <a:ea typeface="Century Gothic"/>
                <a:cs typeface="Century Gothic"/>
                <a:sym typeface="Century Gothic"/>
              </a:rPr>
              <a:t>Application Workflow</a:t>
            </a:r>
          </a:p>
          <a:p>
            <a:pPr marL="342900" marR="0" lvl="0" indent="-347662" algn="l" rtl="0">
              <a:lnSpc>
                <a:spcPct val="80000"/>
              </a:lnSpc>
              <a:spcBef>
                <a:spcPts val="1000"/>
              </a:spcBef>
              <a:spcAft>
                <a:spcPts val="0"/>
              </a:spcAft>
              <a:buClr>
                <a:schemeClr val="accent1"/>
              </a:buClr>
              <a:buSzPct val="100000"/>
              <a:buFont typeface="Noto Sans Symbols"/>
              <a:buChar char="•"/>
            </a:pPr>
            <a:r>
              <a:rPr lang="en-US" sz="1200" b="0" i="0" u="none" strike="noStrike" cap="none">
                <a:solidFill>
                  <a:srgbClr val="3F3F3F"/>
                </a:solidFill>
                <a:latin typeface="Century Gothic"/>
                <a:ea typeface="Century Gothic"/>
                <a:cs typeface="Century Gothic"/>
                <a:sym typeface="Century Gothic"/>
              </a:rPr>
              <a:t>Wireframes</a:t>
            </a:r>
          </a:p>
          <a:p>
            <a:pPr lvl="0" rtl="0">
              <a:lnSpc>
                <a:spcPct val="80000"/>
              </a:lnSpc>
              <a:spcBef>
                <a:spcPts val="0"/>
              </a:spcBef>
              <a:buClr>
                <a:schemeClr val="accent1"/>
              </a:buClr>
              <a:buSzPct val="100000"/>
              <a:buFont typeface="Noto Sans Symbols"/>
              <a:buChar char="•"/>
            </a:pPr>
            <a:r>
              <a:rPr lang="en-US" sz="1200"/>
              <a:t>Technology Platform</a:t>
            </a:r>
          </a:p>
          <a:p>
            <a:pPr marL="342900" marR="0" lvl="0" indent="-347662" algn="l" rtl="0">
              <a:lnSpc>
                <a:spcPct val="80000"/>
              </a:lnSpc>
              <a:spcBef>
                <a:spcPts val="1000"/>
              </a:spcBef>
              <a:spcAft>
                <a:spcPts val="0"/>
              </a:spcAft>
              <a:buClr>
                <a:schemeClr val="accent1"/>
              </a:buClr>
              <a:buSzPct val="100000"/>
              <a:buFont typeface="Noto Sans Symbols"/>
              <a:buChar char="•"/>
            </a:pPr>
            <a:r>
              <a:rPr lang="en-US" sz="1200" b="0" i="0" u="none" strike="noStrike" cap="none">
                <a:solidFill>
                  <a:srgbClr val="3F3F3F"/>
                </a:solidFill>
                <a:latin typeface="Century Gothic"/>
                <a:ea typeface="Century Gothic"/>
                <a:cs typeface="Century Gothic"/>
                <a:sym typeface="Century Gothic"/>
              </a:rPr>
              <a:t>Use Case</a:t>
            </a:r>
          </a:p>
          <a:p>
            <a:pPr marL="342900" marR="0" lvl="0" indent="-347662" algn="l" rtl="0">
              <a:lnSpc>
                <a:spcPct val="80000"/>
              </a:lnSpc>
              <a:spcBef>
                <a:spcPts val="1000"/>
              </a:spcBef>
              <a:spcAft>
                <a:spcPts val="0"/>
              </a:spcAft>
              <a:buClr>
                <a:schemeClr val="accent1"/>
              </a:buClr>
              <a:buSzPct val="100000"/>
              <a:buFont typeface="Noto Sans Symbols"/>
              <a:buChar char="•"/>
            </a:pPr>
            <a:r>
              <a:rPr lang="en-US" sz="1200" b="0" i="0" u="none" strike="noStrike" cap="none">
                <a:solidFill>
                  <a:srgbClr val="3F3F3F"/>
                </a:solidFill>
                <a:latin typeface="Century Gothic"/>
                <a:ea typeface="Century Gothic"/>
                <a:cs typeface="Century Gothic"/>
                <a:sym typeface="Century Gothic"/>
              </a:rPr>
              <a:t>Project Plan</a:t>
            </a:r>
          </a:p>
          <a:p>
            <a:pPr marL="342900" marR="0" lvl="0" indent="-347662" algn="l" rtl="0">
              <a:lnSpc>
                <a:spcPct val="80000"/>
              </a:lnSpc>
              <a:spcBef>
                <a:spcPts val="1000"/>
              </a:spcBef>
              <a:spcAft>
                <a:spcPts val="0"/>
              </a:spcAft>
              <a:buClr>
                <a:schemeClr val="accent1"/>
              </a:buClr>
              <a:buSzPct val="100000"/>
              <a:buFont typeface="Noto Sans Symbols"/>
              <a:buChar char="•"/>
            </a:pPr>
            <a:r>
              <a:rPr lang="en-US" sz="1200"/>
              <a:t>Project Team </a:t>
            </a:r>
            <a:r>
              <a:rPr lang="en-US" sz="1200" b="0" i="0" u="none" strike="noStrike" cap="none">
                <a:solidFill>
                  <a:srgbClr val="3F3F3F"/>
                </a:solidFill>
                <a:latin typeface="Century Gothic"/>
                <a:ea typeface="Century Gothic"/>
                <a:cs typeface="Century Gothic"/>
                <a:sym typeface="Century Gothic"/>
              </a:rPr>
              <a:t>Challenges</a:t>
            </a:r>
          </a:p>
          <a:p>
            <a:pPr marL="342900" marR="0" lvl="0" indent="-347662" algn="l" rtl="0">
              <a:lnSpc>
                <a:spcPct val="80000"/>
              </a:lnSpc>
              <a:spcBef>
                <a:spcPts val="1000"/>
              </a:spcBef>
              <a:spcAft>
                <a:spcPts val="0"/>
              </a:spcAft>
              <a:buClr>
                <a:schemeClr val="accent1"/>
              </a:buClr>
              <a:buSzPct val="100000"/>
              <a:buFont typeface="Noto Sans Symbols"/>
              <a:buChar char="•"/>
            </a:pPr>
            <a:r>
              <a:rPr lang="en-US" sz="1200"/>
              <a:t>Key Takeaways</a:t>
            </a:r>
          </a:p>
          <a:p>
            <a:pPr marL="342900" marR="0" lvl="0" indent="-347662" algn="l" rtl="0">
              <a:lnSpc>
                <a:spcPct val="80000"/>
              </a:lnSpc>
              <a:spcBef>
                <a:spcPts val="1000"/>
              </a:spcBef>
              <a:spcAft>
                <a:spcPts val="0"/>
              </a:spcAft>
              <a:buClr>
                <a:schemeClr val="accent1"/>
              </a:buClr>
              <a:buSzPct val="100000"/>
              <a:buFont typeface="Noto Sans Symbols"/>
              <a:buChar char="•"/>
            </a:pPr>
            <a:r>
              <a:rPr lang="en-US" sz="1200" b="0" i="0" u="none" strike="noStrike" cap="none">
                <a:solidFill>
                  <a:srgbClr val="3F3F3F"/>
                </a:solidFill>
                <a:latin typeface="Century Gothic"/>
                <a:ea typeface="Century Gothic"/>
                <a:cs typeface="Century Gothic"/>
                <a:sym typeface="Century Gothic"/>
              </a:rPr>
              <a:t>Questions</a:t>
            </a:r>
          </a:p>
          <a:p>
            <a:pPr marL="342900" marR="0" lvl="0" indent="-342900" algn="l" rtl="0">
              <a:lnSpc>
                <a:spcPct val="80000"/>
              </a:lnSpc>
              <a:spcBef>
                <a:spcPts val="1000"/>
              </a:spcBef>
              <a:spcAft>
                <a:spcPts val="0"/>
              </a:spcAft>
              <a:buClr>
                <a:schemeClr val="accent1"/>
              </a:buClr>
              <a:buSzPct val="102272"/>
              <a:buFont typeface="Noto Sans Symbols"/>
              <a:buNone/>
            </a:pPr>
            <a:endParaRPr sz="1125" b="0" i="0" u="none" strike="noStrike" cap="none">
              <a:solidFill>
                <a:srgbClr val="3F3F3F"/>
              </a:solidFill>
              <a:latin typeface="Century Gothic"/>
              <a:ea typeface="Century Gothic"/>
              <a:cs typeface="Century Gothic"/>
              <a:sym typeface="Century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Shape 290"/>
          <p:cNvSpPr txBox="1">
            <a:spLocks noGrp="1"/>
          </p:cNvSpPr>
          <p:nvPr>
            <p:ph type="title"/>
          </p:nvPr>
        </p:nvSpPr>
        <p:spPr>
          <a:xfrm>
            <a:off x="2434093" y="159159"/>
            <a:ext cx="8911686" cy="1280889"/>
          </a:xfrm>
          <a:prstGeom prst="rect">
            <a:avLst/>
          </a:prstGeom>
          <a:noFill/>
          <a:ln>
            <a:noFill/>
          </a:ln>
        </p:spPr>
        <p:txBody>
          <a:bodyPr lIns="91425" tIns="45700" rIns="91425" bIns="45700" anchor="t" anchorCtr="0">
            <a:noAutofit/>
          </a:bodyPr>
          <a:lstStyle/>
          <a:p>
            <a:pPr marL="0" marR="0" lvl="0" indent="0" algn="l" rtl="0">
              <a:spcBef>
                <a:spcPts val="0"/>
              </a:spcBef>
              <a:buClr>
                <a:srgbClr val="168DBA"/>
              </a:buClr>
              <a:buSzPct val="25000"/>
              <a:buFont typeface="Century Gothic"/>
              <a:buNone/>
            </a:pPr>
            <a:r>
              <a:rPr lang="en-US" sz="3600" b="0" i="0" u="none" strike="noStrike" cap="none">
                <a:solidFill>
                  <a:srgbClr val="168DBA"/>
                </a:solidFill>
                <a:latin typeface="Century Gothic"/>
                <a:ea typeface="Century Gothic"/>
                <a:cs typeface="Century Gothic"/>
                <a:sym typeface="Century Gothic"/>
              </a:rPr>
              <a:t>Project Plan</a:t>
            </a:r>
          </a:p>
        </p:txBody>
      </p:sp>
      <p:graphicFrame>
        <p:nvGraphicFramePr>
          <p:cNvPr id="291" name="Shape 291"/>
          <p:cNvGraphicFramePr/>
          <p:nvPr/>
        </p:nvGraphicFramePr>
        <p:xfrm>
          <a:off x="2140136" y="919857"/>
          <a:ext cx="9871075" cy="5759850"/>
        </p:xfrm>
        <a:graphic>
          <a:graphicData uri="http://schemas.openxmlformats.org/drawingml/2006/table">
            <a:tbl>
              <a:tblPr firstRow="1" firstCol="1" bandRow="1">
                <a:noFill/>
                <a:tableStyleId>{51460496-ECB0-46D0-9048-BDAEF7D21D72}</a:tableStyleId>
              </a:tblPr>
              <a:tblGrid>
                <a:gridCol w="3289650"/>
                <a:gridCol w="3297975"/>
                <a:gridCol w="3283450"/>
              </a:tblGrid>
              <a:tr h="303700">
                <a:tc>
                  <a:txBody>
                    <a:bodyPr/>
                    <a:lstStyle/>
                    <a:p>
                      <a:pPr marL="0" marR="0" lvl="0" indent="0" algn="ctr" rtl="0">
                        <a:lnSpc>
                          <a:spcPct val="107000"/>
                        </a:lnSpc>
                        <a:spcBef>
                          <a:spcPts val="0"/>
                        </a:spcBef>
                        <a:spcAft>
                          <a:spcPts val="0"/>
                        </a:spcAft>
                        <a:buSzPct val="25000"/>
                        <a:buNone/>
                      </a:pPr>
                      <a:r>
                        <a:rPr lang="en-US" sz="1800" u="none" strike="noStrike" cap="none"/>
                        <a:t>MILESTONE</a:t>
                      </a:r>
                    </a:p>
                  </a:txBody>
                  <a:tcPr marL="68575" marR="68575" marT="0" marB="0"/>
                </a:tc>
                <a:tc>
                  <a:txBody>
                    <a:bodyPr/>
                    <a:lstStyle/>
                    <a:p>
                      <a:pPr marL="0" marR="0" lvl="0" indent="0" algn="ctr" rtl="0">
                        <a:lnSpc>
                          <a:spcPct val="107000"/>
                        </a:lnSpc>
                        <a:spcBef>
                          <a:spcPts val="0"/>
                        </a:spcBef>
                        <a:spcAft>
                          <a:spcPts val="0"/>
                        </a:spcAft>
                        <a:buSzPct val="25000"/>
                        <a:buNone/>
                      </a:pPr>
                      <a:r>
                        <a:rPr lang="en-US" sz="1800" u="none" strike="noStrike" cap="none"/>
                        <a:t>DELIVERABLE</a:t>
                      </a:r>
                    </a:p>
                  </a:txBody>
                  <a:tcPr marL="68575" marR="68575" marT="0" marB="0"/>
                </a:tc>
                <a:tc>
                  <a:txBody>
                    <a:bodyPr/>
                    <a:lstStyle/>
                    <a:p>
                      <a:pPr marL="0" marR="0" lvl="0" indent="0" algn="ctr" rtl="0">
                        <a:lnSpc>
                          <a:spcPct val="107000"/>
                        </a:lnSpc>
                        <a:spcBef>
                          <a:spcPts val="0"/>
                        </a:spcBef>
                        <a:spcAft>
                          <a:spcPts val="0"/>
                        </a:spcAft>
                        <a:buSzPct val="25000"/>
                        <a:buNone/>
                      </a:pPr>
                      <a:r>
                        <a:rPr lang="en-US" sz="1800" u="none" strike="noStrike" cap="none"/>
                        <a:t>Status / Due Date</a:t>
                      </a:r>
                    </a:p>
                  </a:txBody>
                  <a:tcPr marL="68575" marR="68575" marT="0" marB="0"/>
                </a:tc>
              </a:tr>
              <a:tr h="283625">
                <a:tc>
                  <a:txBody>
                    <a:bodyPr/>
                    <a:lstStyle/>
                    <a:p>
                      <a:pPr marL="0" marR="0" lvl="0" indent="0" algn="l" rtl="0">
                        <a:lnSpc>
                          <a:spcPct val="107000"/>
                        </a:lnSpc>
                        <a:spcBef>
                          <a:spcPts val="0"/>
                        </a:spcBef>
                        <a:spcAft>
                          <a:spcPts val="0"/>
                        </a:spcAft>
                        <a:buSzPct val="25000"/>
                        <a:buNone/>
                      </a:pPr>
                      <a:r>
                        <a:rPr lang="en-US" sz="1600" u="none" strike="noStrike" cap="none"/>
                        <a:t>Project Charter</a:t>
                      </a:r>
                    </a:p>
                  </a:txBody>
                  <a:tcPr marL="68575" marR="68575" marT="0" marB="0"/>
                </a:tc>
                <a:tc>
                  <a:txBody>
                    <a:bodyPr/>
                    <a:lstStyle/>
                    <a:p>
                      <a:pPr marL="342900" marR="0" lvl="0" indent="-342900" algn="l" rtl="0">
                        <a:lnSpc>
                          <a:spcPct val="107000"/>
                        </a:lnSpc>
                        <a:spcBef>
                          <a:spcPts val="0"/>
                        </a:spcBef>
                        <a:spcAft>
                          <a:spcPts val="0"/>
                        </a:spcAft>
                        <a:buClr>
                          <a:schemeClr val="dk1"/>
                        </a:buClr>
                        <a:buSzPct val="100000"/>
                        <a:buFont typeface="Noto Sans Symbols"/>
                        <a:buChar char="∙"/>
                      </a:pPr>
                      <a:r>
                        <a:rPr lang="en-US" sz="1600" u="none" strike="noStrike" cap="none"/>
                        <a:t>Project Charter</a:t>
                      </a:r>
                    </a:p>
                  </a:txBody>
                  <a:tcPr marL="68575" marR="68575" marT="0" marB="0"/>
                </a:tc>
                <a:tc>
                  <a:txBody>
                    <a:bodyPr/>
                    <a:lstStyle/>
                    <a:p>
                      <a:pPr marL="0" marR="0" lvl="0" indent="0" algn="ctr" rtl="0">
                        <a:lnSpc>
                          <a:spcPct val="107000"/>
                        </a:lnSpc>
                        <a:spcBef>
                          <a:spcPts val="0"/>
                        </a:spcBef>
                        <a:spcAft>
                          <a:spcPts val="0"/>
                        </a:spcAft>
                        <a:buSzPct val="25000"/>
                        <a:buNone/>
                      </a:pPr>
                      <a:r>
                        <a:rPr lang="en-US" sz="1600" u="none" strike="noStrike" cap="none"/>
                        <a:t>In-Progress</a:t>
                      </a:r>
                    </a:p>
                  </a:txBody>
                  <a:tcPr marL="68575" marR="68575" marT="0" marB="0"/>
                </a:tc>
              </a:tr>
              <a:tr h="580400">
                <a:tc>
                  <a:txBody>
                    <a:bodyPr/>
                    <a:lstStyle/>
                    <a:p>
                      <a:pPr marL="0" marR="0" lvl="0" indent="0" algn="l" rtl="0">
                        <a:lnSpc>
                          <a:spcPct val="107000"/>
                        </a:lnSpc>
                        <a:spcBef>
                          <a:spcPts val="0"/>
                        </a:spcBef>
                        <a:spcAft>
                          <a:spcPts val="0"/>
                        </a:spcAft>
                        <a:buSzPct val="25000"/>
                        <a:buNone/>
                      </a:pPr>
                      <a:r>
                        <a:rPr lang="en-US" sz="1600" u="none" strike="noStrike" cap="none"/>
                        <a:t>Application Framework</a:t>
                      </a:r>
                    </a:p>
                  </a:txBody>
                  <a:tcPr marL="68575" marR="68575" marT="0" marB="0"/>
                </a:tc>
                <a:tc>
                  <a:txBody>
                    <a:bodyPr/>
                    <a:lstStyle/>
                    <a:p>
                      <a:pPr marL="342900" marR="0" lvl="0" indent="-342900" algn="l" rtl="0">
                        <a:lnSpc>
                          <a:spcPct val="107000"/>
                        </a:lnSpc>
                        <a:spcBef>
                          <a:spcPts val="0"/>
                        </a:spcBef>
                        <a:spcAft>
                          <a:spcPts val="0"/>
                        </a:spcAft>
                        <a:buClr>
                          <a:schemeClr val="dk1"/>
                        </a:buClr>
                        <a:buSzPct val="100000"/>
                        <a:buFont typeface="Noto Sans Symbols"/>
                        <a:buChar char="∙"/>
                      </a:pPr>
                      <a:r>
                        <a:rPr lang="en-US" sz="1600" u="none" strike="noStrike" cap="none"/>
                        <a:t>Wireframes</a:t>
                      </a:r>
                    </a:p>
                    <a:p>
                      <a:pPr marL="342900" marR="0" lvl="0" indent="-342900" algn="l" rtl="0">
                        <a:lnSpc>
                          <a:spcPct val="107000"/>
                        </a:lnSpc>
                        <a:spcBef>
                          <a:spcPts val="0"/>
                        </a:spcBef>
                        <a:spcAft>
                          <a:spcPts val="0"/>
                        </a:spcAft>
                        <a:buClr>
                          <a:schemeClr val="dk1"/>
                        </a:buClr>
                        <a:buSzPct val="100000"/>
                        <a:buFont typeface="Noto Sans Symbols"/>
                        <a:buChar char="∙"/>
                      </a:pPr>
                      <a:r>
                        <a:rPr lang="en-US" sz="1600" u="none" strike="noStrike" cap="none"/>
                        <a:t>Application Flow</a:t>
                      </a:r>
                    </a:p>
                  </a:txBody>
                  <a:tcPr marL="68575" marR="68575" marT="0" marB="0"/>
                </a:tc>
                <a:tc>
                  <a:txBody>
                    <a:bodyPr/>
                    <a:lstStyle/>
                    <a:p>
                      <a:pPr marL="0" marR="0" lvl="0" indent="0" algn="ctr" rtl="0">
                        <a:lnSpc>
                          <a:spcPct val="107000"/>
                        </a:lnSpc>
                        <a:spcBef>
                          <a:spcPts val="0"/>
                        </a:spcBef>
                        <a:spcAft>
                          <a:spcPts val="0"/>
                        </a:spcAft>
                        <a:buSzPct val="25000"/>
                        <a:buNone/>
                      </a:pPr>
                      <a:r>
                        <a:rPr lang="en-US" sz="1600" u="none" strike="noStrike" cap="none"/>
                        <a:t>Completed</a:t>
                      </a:r>
                    </a:p>
                  </a:txBody>
                  <a:tcPr marL="68575" marR="68575" marT="0" marB="0"/>
                </a:tc>
              </a:tr>
              <a:tr h="283625">
                <a:tc>
                  <a:txBody>
                    <a:bodyPr/>
                    <a:lstStyle/>
                    <a:p>
                      <a:pPr marL="0" marR="0" lvl="0" indent="0" algn="l" rtl="0">
                        <a:lnSpc>
                          <a:spcPct val="107000"/>
                        </a:lnSpc>
                        <a:spcBef>
                          <a:spcPts val="0"/>
                        </a:spcBef>
                        <a:spcAft>
                          <a:spcPts val="0"/>
                        </a:spcAft>
                        <a:buSzPct val="25000"/>
                        <a:buNone/>
                      </a:pPr>
                      <a:r>
                        <a:rPr lang="en-US" sz="1600" u="none" strike="noStrike" cap="none"/>
                        <a:t>Database Architecture</a:t>
                      </a:r>
                    </a:p>
                  </a:txBody>
                  <a:tcPr marL="68575" marR="68575" marT="0" marB="0"/>
                </a:tc>
                <a:tc>
                  <a:txBody>
                    <a:bodyPr/>
                    <a:lstStyle/>
                    <a:p>
                      <a:pPr marL="342900" marR="0" lvl="0" indent="-342900" algn="l" rtl="0">
                        <a:lnSpc>
                          <a:spcPct val="107000"/>
                        </a:lnSpc>
                        <a:spcBef>
                          <a:spcPts val="0"/>
                        </a:spcBef>
                        <a:spcAft>
                          <a:spcPts val="0"/>
                        </a:spcAft>
                        <a:buClr>
                          <a:schemeClr val="dk1"/>
                        </a:buClr>
                        <a:buSzPct val="100000"/>
                        <a:buFont typeface="Noto Sans Symbols"/>
                        <a:buChar char="∙"/>
                      </a:pPr>
                      <a:r>
                        <a:rPr lang="en-US" sz="1600" u="none" strike="noStrike" cap="none"/>
                        <a:t>Data Models</a:t>
                      </a:r>
                    </a:p>
                  </a:txBody>
                  <a:tcPr marL="68575" marR="68575" marT="0" marB="0"/>
                </a:tc>
                <a:tc>
                  <a:txBody>
                    <a:bodyPr/>
                    <a:lstStyle/>
                    <a:p>
                      <a:pPr marL="0" marR="0" lvl="0" indent="0" algn="ctr" rtl="0">
                        <a:lnSpc>
                          <a:spcPct val="107000"/>
                        </a:lnSpc>
                        <a:spcBef>
                          <a:spcPts val="0"/>
                        </a:spcBef>
                        <a:spcAft>
                          <a:spcPts val="0"/>
                        </a:spcAft>
                        <a:buSzPct val="25000"/>
                        <a:buNone/>
                      </a:pPr>
                      <a:r>
                        <a:rPr lang="en-US" sz="1600" u="none" strike="noStrike" cap="none"/>
                        <a:t>In- Progress</a:t>
                      </a:r>
                    </a:p>
                  </a:txBody>
                  <a:tcPr marL="68575" marR="68575" marT="0" marB="0"/>
                </a:tc>
              </a:tr>
              <a:tr h="877150">
                <a:tc>
                  <a:txBody>
                    <a:bodyPr/>
                    <a:lstStyle/>
                    <a:p>
                      <a:pPr marL="0" marR="0" lvl="0" indent="0" algn="l" rtl="0">
                        <a:lnSpc>
                          <a:spcPct val="107000"/>
                        </a:lnSpc>
                        <a:spcBef>
                          <a:spcPts val="0"/>
                        </a:spcBef>
                        <a:spcAft>
                          <a:spcPts val="0"/>
                        </a:spcAft>
                        <a:buSzPct val="25000"/>
                        <a:buNone/>
                      </a:pPr>
                      <a:r>
                        <a:rPr lang="en-US" sz="1600" u="none" strike="noStrike" cap="none"/>
                        <a:t>Program Content</a:t>
                      </a:r>
                    </a:p>
                  </a:txBody>
                  <a:tcPr marL="68575" marR="68575" marT="0" marB="0"/>
                </a:tc>
                <a:tc>
                  <a:txBody>
                    <a:bodyPr/>
                    <a:lstStyle/>
                    <a:p>
                      <a:pPr marL="342900" marR="0" lvl="0" indent="-342900" algn="l" rtl="0">
                        <a:lnSpc>
                          <a:spcPct val="107000"/>
                        </a:lnSpc>
                        <a:spcBef>
                          <a:spcPts val="0"/>
                        </a:spcBef>
                        <a:spcAft>
                          <a:spcPts val="0"/>
                        </a:spcAft>
                        <a:buClr>
                          <a:schemeClr val="dk1"/>
                        </a:buClr>
                        <a:buSzPct val="100000"/>
                        <a:buFont typeface="Noto Sans Symbols"/>
                        <a:buChar char="∙"/>
                      </a:pPr>
                      <a:r>
                        <a:rPr lang="en-US" sz="1600" u="none" strike="noStrike" cap="none"/>
                        <a:t>CSS Standards</a:t>
                      </a:r>
                    </a:p>
                    <a:p>
                      <a:pPr marL="342900" marR="0" lvl="0" indent="-342900" algn="l" rtl="0">
                        <a:lnSpc>
                          <a:spcPct val="107000"/>
                        </a:lnSpc>
                        <a:spcBef>
                          <a:spcPts val="0"/>
                        </a:spcBef>
                        <a:spcAft>
                          <a:spcPts val="0"/>
                        </a:spcAft>
                        <a:buClr>
                          <a:schemeClr val="dk1"/>
                        </a:buClr>
                        <a:buSzPct val="100000"/>
                        <a:buFont typeface="Noto Sans Symbols"/>
                        <a:buChar char="∙"/>
                      </a:pPr>
                      <a:r>
                        <a:rPr lang="en-US" sz="1600" u="none" strike="noStrike" cap="none"/>
                        <a:t>Images</a:t>
                      </a:r>
                    </a:p>
                    <a:p>
                      <a:pPr marL="342900" marR="0" lvl="0" indent="-342900" algn="l" rtl="0">
                        <a:lnSpc>
                          <a:spcPct val="107000"/>
                        </a:lnSpc>
                        <a:spcBef>
                          <a:spcPts val="0"/>
                        </a:spcBef>
                        <a:spcAft>
                          <a:spcPts val="0"/>
                        </a:spcAft>
                        <a:buClr>
                          <a:schemeClr val="dk1"/>
                        </a:buClr>
                        <a:buSzPct val="100000"/>
                        <a:buFont typeface="Noto Sans Symbols"/>
                        <a:buChar char="∙"/>
                      </a:pPr>
                      <a:r>
                        <a:rPr lang="en-US" sz="1600" u="none" strike="noStrike" cap="none"/>
                        <a:t>Output Data</a:t>
                      </a:r>
                    </a:p>
                  </a:txBody>
                  <a:tcPr marL="68575" marR="68575" marT="0" marB="0"/>
                </a:tc>
                <a:tc>
                  <a:txBody>
                    <a:bodyPr/>
                    <a:lstStyle/>
                    <a:p>
                      <a:pPr marL="0" marR="0" lvl="0" indent="0" algn="ctr" rtl="0">
                        <a:lnSpc>
                          <a:spcPct val="107000"/>
                        </a:lnSpc>
                        <a:spcBef>
                          <a:spcPts val="0"/>
                        </a:spcBef>
                        <a:spcAft>
                          <a:spcPts val="0"/>
                        </a:spcAft>
                        <a:buSzPct val="25000"/>
                        <a:buNone/>
                      </a:pPr>
                      <a:r>
                        <a:rPr lang="en-US" sz="1600" u="none" strike="noStrike" cap="none"/>
                        <a:t>Start of Term 2</a:t>
                      </a:r>
                    </a:p>
                  </a:txBody>
                  <a:tcPr marL="68575" marR="68575" marT="0" marB="0"/>
                </a:tc>
              </a:tr>
              <a:tr h="575500">
                <a:tc>
                  <a:txBody>
                    <a:bodyPr/>
                    <a:lstStyle/>
                    <a:p>
                      <a:pPr marL="0" marR="0" lvl="0" indent="0" algn="l" rtl="0">
                        <a:lnSpc>
                          <a:spcPct val="107000"/>
                        </a:lnSpc>
                        <a:spcBef>
                          <a:spcPts val="0"/>
                        </a:spcBef>
                        <a:spcAft>
                          <a:spcPts val="0"/>
                        </a:spcAft>
                        <a:buSzPct val="25000"/>
                        <a:buNone/>
                      </a:pPr>
                      <a:r>
                        <a:rPr lang="en-US" sz="1600" u="none" strike="noStrike" cap="none"/>
                        <a:t>Technology Architecture</a:t>
                      </a:r>
                    </a:p>
                  </a:txBody>
                  <a:tcPr marL="68575" marR="68575" marT="0" marB="0"/>
                </a:tc>
                <a:tc>
                  <a:txBody>
                    <a:bodyPr/>
                    <a:lstStyle/>
                    <a:p>
                      <a:pPr marL="342900" marR="0" lvl="0" indent="-342900" algn="l" rtl="0">
                        <a:lnSpc>
                          <a:spcPct val="107000"/>
                        </a:lnSpc>
                        <a:spcBef>
                          <a:spcPts val="0"/>
                        </a:spcBef>
                        <a:spcAft>
                          <a:spcPts val="0"/>
                        </a:spcAft>
                        <a:buClr>
                          <a:schemeClr val="dk1"/>
                        </a:buClr>
                        <a:buSzPct val="100000"/>
                        <a:buFont typeface="Noto Sans Symbols"/>
                        <a:buChar char="∙"/>
                      </a:pPr>
                      <a:r>
                        <a:rPr lang="en-US" sz="1600" u="none" strike="noStrike" cap="none"/>
                        <a:t>Tech Stack / Architecture</a:t>
                      </a:r>
                    </a:p>
                  </a:txBody>
                  <a:tcPr marL="68575" marR="68575" marT="0" marB="0"/>
                </a:tc>
                <a:tc>
                  <a:txBody>
                    <a:bodyPr/>
                    <a:lstStyle/>
                    <a:p>
                      <a:pPr marL="0" marR="0" lvl="0" indent="0" algn="ctr" rtl="0">
                        <a:lnSpc>
                          <a:spcPct val="107000"/>
                        </a:lnSpc>
                        <a:spcBef>
                          <a:spcPts val="0"/>
                        </a:spcBef>
                        <a:spcAft>
                          <a:spcPts val="0"/>
                        </a:spcAft>
                        <a:buSzPct val="25000"/>
                        <a:buNone/>
                      </a:pPr>
                      <a:r>
                        <a:rPr lang="en-US" sz="1600" u="none" strike="noStrike" cap="none"/>
                        <a:t>End of Term 1</a:t>
                      </a:r>
                    </a:p>
                  </a:txBody>
                  <a:tcPr marL="68575" marR="68575" marT="0" marB="0"/>
                </a:tc>
              </a:tr>
              <a:tr h="870975">
                <a:tc>
                  <a:txBody>
                    <a:bodyPr/>
                    <a:lstStyle/>
                    <a:p>
                      <a:pPr marL="0" marR="0" lvl="0" indent="0" algn="l" rtl="0">
                        <a:lnSpc>
                          <a:spcPct val="107000"/>
                        </a:lnSpc>
                        <a:spcBef>
                          <a:spcPts val="0"/>
                        </a:spcBef>
                        <a:spcAft>
                          <a:spcPts val="0"/>
                        </a:spcAft>
                        <a:buSzPct val="25000"/>
                        <a:buNone/>
                      </a:pPr>
                      <a:r>
                        <a:rPr lang="en-US" sz="1600" u="none" strike="noStrike" cap="none"/>
                        <a:t>Build Application - Database</a:t>
                      </a:r>
                    </a:p>
                  </a:txBody>
                  <a:tcPr marL="68575" marR="68575" marT="0" marB="0"/>
                </a:tc>
                <a:tc>
                  <a:txBody>
                    <a:bodyPr/>
                    <a:lstStyle/>
                    <a:p>
                      <a:pPr marL="342900" marR="0" lvl="0" indent="-342900" algn="l" rtl="0">
                        <a:lnSpc>
                          <a:spcPct val="107000"/>
                        </a:lnSpc>
                        <a:spcBef>
                          <a:spcPts val="0"/>
                        </a:spcBef>
                        <a:spcAft>
                          <a:spcPts val="0"/>
                        </a:spcAft>
                        <a:buClr>
                          <a:schemeClr val="dk1"/>
                        </a:buClr>
                        <a:buSzPct val="100000"/>
                        <a:buFont typeface="Noto Sans Symbols"/>
                        <a:buChar char="∙"/>
                      </a:pPr>
                      <a:r>
                        <a:rPr lang="en-US" sz="1600" u="none" strike="noStrike" cap="none"/>
                        <a:t>Database model</a:t>
                      </a:r>
                    </a:p>
                    <a:p>
                      <a:pPr marL="342900" marR="0" lvl="0" indent="-342900" algn="l" rtl="0">
                        <a:lnSpc>
                          <a:spcPct val="107000"/>
                        </a:lnSpc>
                        <a:spcBef>
                          <a:spcPts val="0"/>
                        </a:spcBef>
                        <a:spcAft>
                          <a:spcPts val="0"/>
                        </a:spcAft>
                        <a:buClr>
                          <a:schemeClr val="dk1"/>
                        </a:buClr>
                        <a:buSzPct val="100000"/>
                        <a:buFont typeface="Noto Sans Symbols"/>
                        <a:buChar char="∙"/>
                      </a:pPr>
                      <a:r>
                        <a:rPr lang="en-US" sz="1600" u="none" strike="noStrike" cap="none"/>
                        <a:t>Static Databases Loaded</a:t>
                      </a:r>
                    </a:p>
                  </a:txBody>
                  <a:tcPr marL="68575" marR="68575" marT="0" marB="0"/>
                </a:tc>
                <a:tc>
                  <a:txBody>
                    <a:bodyPr/>
                    <a:lstStyle/>
                    <a:p>
                      <a:pPr marL="0" marR="0" lvl="0" indent="0" algn="ctr" rtl="0">
                        <a:lnSpc>
                          <a:spcPct val="107000"/>
                        </a:lnSpc>
                        <a:spcBef>
                          <a:spcPts val="0"/>
                        </a:spcBef>
                        <a:spcAft>
                          <a:spcPts val="0"/>
                        </a:spcAft>
                        <a:buSzPct val="25000"/>
                        <a:buNone/>
                      </a:pPr>
                      <a:r>
                        <a:rPr lang="en-US" sz="1600" u="none" strike="noStrike" cap="none"/>
                        <a:t>Start of Term 2</a:t>
                      </a:r>
                    </a:p>
                  </a:txBody>
                  <a:tcPr marL="68575" marR="68575" marT="0" marB="0"/>
                </a:tc>
              </a:tr>
              <a:tr h="566750">
                <a:tc>
                  <a:txBody>
                    <a:bodyPr/>
                    <a:lstStyle/>
                    <a:p>
                      <a:pPr marL="0" marR="0" lvl="0" indent="0" algn="l" rtl="0">
                        <a:lnSpc>
                          <a:spcPct val="107000"/>
                        </a:lnSpc>
                        <a:spcBef>
                          <a:spcPts val="0"/>
                        </a:spcBef>
                        <a:spcAft>
                          <a:spcPts val="0"/>
                        </a:spcAft>
                        <a:buSzPct val="25000"/>
                        <a:buNone/>
                      </a:pPr>
                      <a:r>
                        <a:rPr lang="en-US" sz="1600" u="none" strike="noStrike" cap="none"/>
                        <a:t>Secure Staging Environment</a:t>
                      </a:r>
                    </a:p>
                  </a:txBody>
                  <a:tcPr marL="68575" marR="68575" marT="0" marB="0"/>
                </a:tc>
                <a:tc>
                  <a:txBody>
                    <a:bodyPr/>
                    <a:lstStyle/>
                    <a:p>
                      <a:pPr marL="342900" marR="0" lvl="0" indent="-342900" algn="l" rtl="0">
                        <a:lnSpc>
                          <a:spcPct val="107000"/>
                        </a:lnSpc>
                        <a:spcBef>
                          <a:spcPts val="0"/>
                        </a:spcBef>
                        <a:spcAft>
                          <a:spcPts val="0"/>
                        </a:spcAft>
                        <a:buClr>
                          <a:schemeClr val="dk1"/>
                        </a:buClr>
                        <a:buSzPct val="100000"/>
                        <a:buFont typeface="Noto Sans Symbols"/>
                        <a:buChar char="∙"/>
                      </a:pPr>
                      <a:r>
                        <a:rPr lang="en-US" sz="1600" u="none" strike="noStrike" cap="none"/>
                        <a:t>Set up the staging environment</a:t>
                      </a:r>
                    </a:p>
                  </a:txBody>
                  <a:tcPr marL="68575" marR="68575" marT="0" marB="0"/>
                </a:tc>
                <a:tc>
                  <a:txBody>
                    <a:bodyPr/>
                    <a:lstStyle/>
                    <a:p>
                      <a:pPr marL="0" marR="0" lvl="0" indent="0" algn="ctr" rtl="0">
                        <a:lnSpc>
                          <a:spcPct val="107000"/>
                        </a:lnSpc>
                        <a:spcBef>
                          <a:spcPts val="0"/>
                        </a:spcBef>
                        <a:spcAft>
                          <a:spcPts val="0"/>
                        </a:spcAft>
                        <a:buSzPct val="25000"/>
                        <a:buNone/>
                      </a:pPr>
                      <a:r>
                        <a:rPr lang="en-US" sz="1600" u="none" strike="noStrike" cap="none"/>
                        <a:t>End of Term 1 /Start of Term 2</a:t>
                      </a:r>
                    </a:p>
                  </a:txBody>
                  <a:tcPr marL="68575" marR="68575" marT="0" marB="0"/>
                </a:tc>
              </a:tr>
              <a:tr h="283625">
                <a:tc>
                  <a:txBody>
                    <a:bodyPr/>
                    <a:lstStyle/>
                    <a:p>
                      <a:pPr marL="0" marR="0" lvl="0" indent="0" algn="l" rtl="0">
                        <a:lnSpc>
                          <a:spcPct val="107000"/>
                        </a:lnSpc>
                        <a:spcBef>
                          <a:spcPts val="0"/>
                        </a:spcBef>
                        <a:spcAft>
                          <a:spcPts val="0"/>
                        </a:spcAft>
                        <a:buSzPct val="25000"/>
                        <a:buNone/>
                      </a:pPr>
                      <a:r>
                        <a:rPr lang="en-US" sz="1600" u="none" strike="noStrike" cap="none"/>
                        <a:t>Build/Test Application</a:t>
                      </a:r>
                    </a:p>
                  </a:txBody>
                  <a:tcPr marL="68575" marR="68575" marT="0" marB="0"/>
                </a:tc>
                <a:tc>
                  <a:txBody>
                    <a:bodyPr/>
                    <a:lstStyle/>
                    <a:p>
                      <a:pPr marL="342900" marR="0" lvl="0" indent="-342900" algn="l" rtl="0">
                        <a:lnSpc>
                          <a:spcPct val="107000"/>
                        </a:lnSpc>
                        <a:spcBef>
                          <a:spcPts val="0"/>
                        </a:spcBef>
                        <a:spcAft>
                          <a:spcPts val="0"/>
                        </a:spcAft>
                        <a:buClr>
                          <a:schemeClr val="dk1"/>
                        </a:buClr>
                        <a:buSzPct val="100000"/>
                        <a:buFont typeface="Noto Sans Symbols"/>
                        <a:buChar char="∙"/>
                      </a:pPr>
                      <a:r>
                        <a:rPr lang="en-US" sz="1600" u="none" strike="noStrike" cap="none"/>
                        <a:t>Working Application</a:t>
                      </a:r>
                    </a:p>
                  </a:txBody>
                  <a:tcPr marL="68575" marR="68575" marT="0" marB="0"/>
                </a:tc>
                <a:tc>
                  <a:txBody>
                    <a:bodyPr/>
                    <a:lstStyle/>
                    <a:p>
                      <a:pPr marL="0" marR="0" lvl="0" indent="0" algn="ctr" rtl="0">
                        <a:lnSpc>
                          <a:spcPct val="107000"/>
                        </a:lnSpc>
                        <a:spcBef>
                          <a:spcPts val="0"/>
                        </a:spcBef>
                        <a:spcAft>
                          <a:spcPts val="0"/>
                        </a:spcAft>
                        <a:buSzPct val="25000"/>
                        <a:buNone/>
                      </a:pPr>
                      <a:r>
                        <a:rPr lang="en-US" sz="1600" u="none" strike="noStrike" cap="none"/>
                        <a:t>Term 2</a:t>
                      </a:r>
                    </a:p>
                  </a:txBody>
                  <a:tcPr marL="68575" marR="68575" marT="0" marB="0"/>
                </a:tc>
              </a:tr>
              <a:tr h="283625">
                <a:tc>
                  <a:txBody>
                    <a:bodyPr/>
                    <a:lstStyle/>
                    <a:p>
                      <a:pPr marL="0" marR="0" lvl="0" indent="0" algn="l" rtl="0">
                        <a:lnSpc>
                          <a:spcPct val="107000"/>
                        </a:lnSpc>
                        <a:spcBef>
                          <a:spcPts val="0"/>
                        </a:spcBef>
                        <a:spcAft>
                          <a:spcPts val="0"/>
                        </a:spcAft>
                        <a:buSzPct val="25000"/>
                        <a:buNone/>
                      </a:pPr>
                      <a:r>
                        <a:rPr lang="en-US" sz="1600" u="none" strike="noStrike" cap="none"/>
                        <a:t>Semester 1 Project Binder</a:t>
                      </a:r>
                    </a:p>
                  </a:txBody>
                  <a:tcPr marL="68575" marR="68575" marT="0" marB="0"/>
                </a:tc>
                <a:tc>
                  <a:txBody>
                    <a:bodyPr/>
                    <a:lstStyle/>
                    <a:p>
                      <a:pPr marL="342900" marR="0" lvl="0" indent="-342900" algn="l" rtl="0">
                        <a:lnSpc>
                          <a:spcPct val="107000"/>
                        </a:lnSpc>
                        <a:spcBef>
                          <a:spcPts val="0"/>
                        </a:spcBef>
                        <a:spcAft>
                          <a:spcPts val="0"/>
                        </a:spcAft>
                        <a:buClr>
                          <a:schemeClr val="dk1"/>
                        </a:buClr>
                        <a:buSzPct val="100000"/>
                        <a:buFont typeface="Noto Sans Symbols"/>
                        <a:buChar char="∙"/>
                      </a:pPr>
                      <a:r>
                        <a:rPr lang="en-US" sz="1600" u="none" strike="noStrike" cap="none"/>
                        <a:t>Project Binder</a:t>
                      </a:r>
                    </a:p>
                  </a:txBody>
                  <a:tcPr marL="68575" marR="68575" marT="0" marB="0"/>
                </a:tc>
                <a:tc>
                  <a:txBody>
                    <a:bodyPr/>
                    <a:lstStyle/>
                    <a:p>
                      <a:pPr marL="0" marR="0" lvl="0" indent="0" algn="ctr" rtl="0">
                        <a:lnSpc>
                          <a:spcPct val="107000"/>
                        </a:lnSpc>
                        <a:spcBef>
                          <a:spcPts val="0"/>
                        </a:spcBef>
                        <a:spcAft>
                          <a:spcPts val="0"/>
                        </a:spcAft>
                        <a:buSzPct val="25000"/>
                        <a:buNone/>
                      </a:pPr>
                      <a:r>
                        <a:rPr lang="en-US" sz="1600" u="none" strike="noStrike" cap="none"/>
                        <a:t>December 7, 2016</a:t>
                      </a:r>
                    </a:p>
                  </a:txBody>
                  <a:tcPr marL="68575" marR="68575" marT="0" marB="0"/>
                </a:tc>
              </a:tr>
              <a:tr h="283625">
                <a:tc>
                  <a:txBody>
                    <a:bodyPr/>
                    <a:lstStyle/>
                    <a:p>
                      <a:pPr marL="0" marR="0" lvl="0" indent="0" algn="l" rtl="0">
                        <a:lnSpc>
                          <a:spcPct val="107000"/>
                        </a:lnSpc>
                        <a:spcBef>
                          <a:spcPts val="0"/>
                        </a:spcBef>
                        <a:spcAft>
                          <a:spcPts val="0"/>
                        </a:spcAft>
                        <a:buSzPct val="25000"/>
                        <a:buNone/>
                      </a:pPr>
                      <a:r>
                        <a:rPr lang="en-US" sz="1600" u="none" strike="noStrike" cap="none"/>
                        <a:t>Semester 2 Project Binder</a:t>
                      </a:r>
                    </a:p>
                  </a:txBody>
                  <a:tcPr marL="68575" marR="68575" marT="0" marB="0"/>
                </a:tc>
                <a:tc>
                  <a:txBody>
                    <a:bodyPr/>
                    <a:lstStyle/>
                    <a:p>
                      <a:pPr marL="342900" marR="0" lvl="0" indent="-342900" algn="l" rtl="0">
                        <a:lnSpc>
                          <a:spcPct val="107000"/>
                        </a:lnSpc>
                        <a:spcBef>
                          <a:spcPts val="0"/>
                        </a:spcBef>
                        <a:spcAft>
                          <a:spcPts val="0"/>
                        </a:spcAft>
                        <a:buClr>
                          <a:schemeClr val="dk1"/>
                        </a:buClr>
                        <a:buSzPct val="100000"/>
                        <a:buFont typeface="Noto Sans Symbols"/>
                        <a:buChar char="∙"/>
                      </a:pPr>
                      <a:r>
                        <a:rPr lang="en-US" sz="1600" u="none" strike="noStrike" cap="none"/>
                        <a:t>Final Project Binder</a:t>
                      </a:r>
                    </a:p>
                  </a:txBody>
                  <a:tcPr marL="68575" marR="68575" marT="0" marB="0"/>
                </a:tc>
                <a:tc>
                  <a:txBody>
                    <a:bodyPr/>
                    <a:lstStyle/>
                    <a:p>
                      <a:pPr marL="0" marR="0" lvl="0" indent="0" algn="ctr" rtl="0">
                        <a:lnSpc>
                          <a:spcPct val="107000"/>
                        </a:lnSpc>
                        <a:spcBef>
                          <a:spcPts val="0"/>
                        </a:spcBef>
                        <a:spcAft>
                          <a:spcPts val="0"/>
                        </a:spcAft>
                        <a:buSzPct val="25000"/>
                        <a:buNone/>
                      </a:pPr>
                      <a:r>
                        <a:rPr lang="en-US" sz="1600" u="none" strike="noStrike" cap="none"/>
                        <a:t>May, 2017</a:t>
                      </a:r>
                    </a:p>
                  </a:txBody>
                  <a:tcPr marL="68575" marR="68575" marT="0" marB="0"/>
                </a:tc>
              </a:tr>
              <a:tr h="283625">
                <a:tc>
                  <a:txBody>
                    <a:bodyPr/>
                    <a:lstStyle/>
                    <a:p>
                      <a:pPr marL="0" marR="0" lvl="0" indent="0" algn="l" rtl="0">
                        <a:lnSpc>
                          <a:spcPct val="107000"/>
                        </a:lnSpc>
                        <a:spcBef>
                          <a:spcPts val="0"/>
                        </a:spcBef>
                        <a:spcAft>
                          <a:spcPts val="0"/>
                        </a:spcAft>
                        <a:buSzPct val="25000"/>
                        <a:buNone/>
                      </a:pPr>
                      <a:r>
                        <a:rPr lang="en-US" sz="1600" u="none" strike="noStrike" cap="none"/>
                        <a:t>Knowledge Transfer</a:t>
                      </a:r>
                    </a:p>
                  </a:txBody>
                  <a:tcPr marL="68575" marR="68575" marT="0" marB="0"/>
                </a:tc>
                <a:tc>
                  <a:txBody>
                    <a:bodyPr/>
                    <a:lstStyle/>
                    <a:p>
                      <a:pPr marL="342900" marR="0" lvl="0" indent="-342900" algn="l" rtl="0">
                        <a:lnSpc>
                          <a:spcPct val="107000"/>
                        </a:lnSpc>
                        <a:spcBef>
                          <a:spcPts val="0"/>
                        </a:spcBef>
                        <a:spcAft>
                          <a:spcPts val="0"/>
                        </a:spcAft>
                        <a:buClr>
                          <a:schemeClr val="dk1"/>
                        </a:buClr>
                        <a:buSzPct val="100000"/>
                        <a:buFont typeface="Noto Sans Symbols"/>
                        <a:buChar char="∙"/>
                      </a:pPr>
                      <a:r>
                        <a:rPr lang="en-US" sz="1600" u="none" strike="noStrike" cap="none"/>
                        <a:t>User Manual</a:t>
                      </a:r>
                    </a:p>
                  </a:txBody>
                  <a:tcPr marL="68575" marR="68575" marT="0" marB="0"/>
                </a:tc>
                <a:tc>
                  <a:txBody>
                    <a:bodyPr/>
                    <a:lstStyle/>
                    <a:p>
                      <a:pPr marL="0" marR="0" lvl="0" indent="0" algn="ctr" rtl="0">
                        <a:lnSpc>
                          <a:spcPct val="107000"/>
                        </a:lnSpc>
                        <a:spcBef>
                          <a:spcPts val="0"/>
                        </a:spcBef>
                        <a:spcAft>
                          <a:spcPts val="0"/>
                        </a:spcAft>
                        <a:buSzPct val="25000"/>
                        <a:buNone/>
                      </a:pPr>
                      <a:r>
                        <a:rPr lang="en-US" sz="1600" u="none" strike="noStrike" cap="none"/>
                        <a:t>End of Term 2</a:t>
                      </a:r>
                    </a:p>
                  </a:txBody>
                  <a:tcPr marL="68575" marR="68575" marT="0" marB="0"/>
                </a:tc>
              </a:tr>
              <a:tr h="283625">
                <a:tc>
                  <a:txBody>
                    <a:bodyPr/>
                    <a:lstStyle/>
                    <a:p>
                      <a:pPr marL="0" marR="0" lvl="0" indent="0" algn="l" rtl="0">
                        <a:lnSpc>
                          <a:spcPct val="107000"/>
                        </a:lnSpc>
                        <a:spcBef>
                          <a:spcPts val="0"/>
                        </a:spcBef>
                        <a:spcAft>
                          <a:spcPts val="0"/>
                        </a:spcAft>
                        <a:buSzPct val="25000"/>
                        <a:buNone/>
                      </a:pPr>
                      <a:r>
                        <a:rPr lang="en-US" sz="1600" u="none" strike="noStrike" cap="none"/>
                        <a:t>Production Version </a:t>
                      </a:r>
                    </a:p>
                  </a:txBody>
                  <a:tcPr marL="68575" marR="68575" marT="0" marB="0"/>
                </a:tc>
                <a:tc>
                  <a:txBody>
                    <a:bodyPr/>
                    <a:lstStyle/>
                    <a:p>
                      <a:pPr marL="342900" marR="0" lvl="0" indent="-342900" algn="l" rtl="0">
                        <a:lnSpc>
                          <a:spcPct val="107000"/>
                        </a:lnSpc>
                        <a:spcBef>
                          <a:spcPts val="0"/>
                        </a:spcBef>
                        <a:spcAft>
                          <a:spcPts val="0"/>
                        </a:spcAft>
                        <a:buClr>
                          <a:schemeClr val="dk1"/>
                        </a:buClr>
                        <a:buSzPct val="100000"/>
                        <a:buFont typeface="Noto Sans Symbols"/>
                        <a:buChar char="∙"/>
                      </a:pPr>
                      <a:r>
                        <a:rPr lang="en-US" sz="1600" u="none" strike="noStrike" cap="none"/>
                        <a:t>Complete Application</a:t>
                      </a:r>
                    </a:p>
                  </a:txBody>
                  <a:tcPr marL="68575" marR="68575" marT="0" marB="0"/>
                </a:tc>
                <a:tc>
                  <a:txBody>
                    <a:bodyPr/>
                    <a:lstStyle/>
                    <a:p>
                      <a:pPr marL="0" marR="0" lvl="0" indent="0" algn="ctr" rtl="0">
                        <a:lnSpc>
                          <a:spcPct val="107000"/>
                        </a:lnSpc>
                        <a:spcBef>
                          <a:spcPts val="0"/>
                        </a:spcBef>
                        <a:spcAft>
                          <a:spcPts val="0"/>
                        </a:spcAft>
                        <a:buSzPct val="25000"/>
                        <a:buNone/>
                      </a:pPr>
                      <a:r>
                        <a:rPr lang="en-US" sz="1600" u="none" strike="noStrike" cap="none"/>
                        <a:t>End of Term 2</a:t>
                      </a:r>
                    </a:p>
                  </a:txBody>
                  <a:tcPr marL="68575" marR="68575" marT="0" marB="0"/>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Shape 296"/>
          <p:cNvSpPr txBox="1">
            <a:spLocks noGrp="1"/>
          </p:cNvSpPr>
          <p:nvPr>
            <p:ph type="title"/>
          </p:nvPr>
        </p:nvSpPr>
        <p:spPr>
          <a:xfrm>
            <a:off x="2592925" y="624110"/>
            <a:ext cx="8911686" cy="1280889"/>
          </a:xfrm>
          <a:prstGeom prst="rect">
            <a:avLst/>
          </a:prstGeom>
          <a:noFill/>
          <a:ln>
            <a:noFill/>
          </a:ln>
        </p:spPr>
        <p:txBody>
          <a:bodyPr lIns="91425" tIns="45700" rIns="91425" bIns="45700" anchor="t" anchorCtr="0">
            <a:noAutofit/>
          </a:bodyPr>
          <a:lstStyle/>
          <a:p>
            <a:pPr marL="0" marR="0" lvl="0" indent="0" algn="l" rtl="0">
              <a:spcBef>
                <a:spcPts val="0"/>
              </a:spcBef>
              <a:buClr>
                <a:srgbClr val="168DBA"/>
              </a:buClr>
              <a:buSzPct val="25000"/>
              <a:buFont typeface="Century Gothic"/>
              <a:buNone/>
            </a:pPr>
            <a:r>
              <a:rPr lang="en-US"/>
              <a:t>Project Team </a:t>
            </a:r>
            <a:r>
              <a:rPr lang="en-US" sz="3600" b="0" i="0" u="none" strike="noStrike" cap="none">
                <a:solidFill>
                  <a:srgbClr val="168DBA"/>
                </a:solidFill>
                <a:latin typeface="Century Gothic"/>
                <a:ea typeface="Century Gothic"/>
                <a:cs typeface="Century Gothic"/>
                <a:sym typeface="Century Gothic"/>
              </a:rPr>
              <a:t>Challenges</a:t>
            </a:r>
          </a:p>
        </p:txBody>
      </p:sp>
      <p:sp>
        <p:nvSpPr>
          <p:cNvPr id="297" name="Shape 297"/>
          <p:cNvSpPr txBox="1">
            <a:spLocks noGrp="1"/>
          </p:cNvSpPr>
          <p:nvPr>
            <p:ph type="body" idx="1"/>
          </p:nvPr>
        </p:nvSpPr>
        <p:spPr>
          <a:xfrm>
            <a:off x="2589211" y="2133600"/>
            <a:ext cx="8915400" cy="377762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None/>
            </a:pPr>
            <a:endParaRPr/>
          </a:p>
          <a:p>
            <a:pPr marL="342900" marR="0" lvl="0" indent="-342900" algn="l" rtl="0">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Learning and developing with </a:t>
            </a:r>
            <a:r>
              <a:rPr lang="en-US"/>
              <a:t>new technologies (i.e. </a:t>
            </a:r>
            <a:r>
              <a:rPr lang="en-US" sz="1800" b="0" i="0" u="none" strike="noStrike" cap="none">
                <a:solidFill>
                  <a:srgbClr val="3F3F3F"/>
                </a:solidFill>
                <a:latin typeface="Century Gothic"/>
                <a:ea typeface="Century Gothic"/>
                <a:cs typeface="Century Gothic"/>
                <a:sym typeface="Century Gothic"/>
              </a:rPr>
              <a:t>PHP-7</a:t>
            </a:r>
            <a:r>
              <a:rPr lang="en-US"/>
              <a:t>)</a:t>
            </a:r>
          </a:p>
          <a:p>
            <a:pPr lvl="0" rtl="0">
              <a:spcBef>
                <a:spcPts val="0"/>
              </a:spcBef>
              <a:buClr>
                <a:schemeClr val="accent1"/>
              </a:buClr>
              <a:buSzPct val="100000"/>
              <a:buFont typeface="Noto Sans Symbols"/>
              <a:buChar char="•"/>
            </a:pPr>
            <a:r>
              <a:rPr lang="en-US"/>
              <a:t>Managing Project Requirements</a:t>
            </a:r>
          </a:p>
          <a:p>
            <a:pPr marR="0" lvl="1" algn="l" rtl="0">
              <a:spcBef>
                <a:spcPts val="1000"/>
              </a:spcBef>
              <a:spcAft>
                <a:spcPts val="0"/>
              </a:spcAft>
              <a:buClr>
                <a:schemeClr val="accent1"/>
              </a:buClr>
              <a:buSzPct val="100000"/>
              <a:buFont typeface="Noto Sans Symbols"/>
              <a:buChar char="•"/>
            </a:pPr>
            <a:r>
              <a:rPr lang="en-US" sz="1800" b="1" i="0" u="none" strike="noStrike" cap="none">
                <a:solidFill>
                  <a:srgbClr val="3F3F3F"/>
                </a:solidFill>
                <a:latin typeface="Century Gothic"/>
                <a:ea typeface="Century Gothic"/>
                <a:cs typeface="Century Gothic"/>
                <a:sym typeface="Century Gothic"/>
              </a:rPr>
              <a:t>Managing Scope</a:t>
            </a:r>
          </a:p>
          <a:p>
            <a:pPr marR="0" lvl="1" algn="l" rtl="0">
              <a:spcBef>
                <a:spcPts val="1000"/>
              </a:spcBef>
              <a:spcAft>
                <a:spcPts val="0"/>
              </a:spcAft>
              <a:buClr>
                <a:schemeClr val="accent1"/>
              </a:buClr>
              <a:buSzPct val="100000"/>
              <a:buFont typeface="Noto Sans Symbols"/>
              <a:buChar char="•"/>
            </a:pPr>
            <a:r>
              <a:rPr lang="en-US" sz="1800" b="1"/>
              <a:t>Setting Expectations</a:t>
            </a:r>
          </a:p>
          <a:p>
            <a:pPr marL="342900" marR="0" lvl="0" indent="-342900" algn="l" rtl="0">
              <a:spcBef>
                <a:spcPts val="1000"/>
              </a:spcBef>
              <a:spcAft>
                <a:spcPts val="0"/>
              </a:spcAft>
              <a:buClr>
                <a:schemeClr val="accent1"/>
              </a:buClr>
              <a:buSzPct val="100000"/>
              <a:buFont typeface="Noto Sans Symbols"/>
              <a:buChar char="•"/>
            </a:pPr>
            <a:r>
              <a:rPr lang="en-US" sz="1800" b="1" i="0" u="none" strike="noStrike" cap="none">
                <a:solidFill>
                  <a:srgbClr val="3F3F3F"/>
                </a:solidFill>
                <a:latin typeface="Century Gothic"/>
                <a:ea typeface="Century Gothic"/>
                <a:cs typeface="Century Gothic"/>
                <a:sym typeface="Century Gothic"/>
              </a:rPr>
              <a:t>Managing multiple stakeholders</a:t>
            </a:r>
          </a:p>
          <a:p>
            <a:pPr marL="342900" marR="0" lvl="0" indent="-342900" algn="l" rtl="0">
              <a:spcBef>
                <a:spcPts val="1000"/>
              </a:spcBef>
              <a:spcAft>
                <a:spcPts val="0"/>
              </a:spcAft>
              <a:buClr>
                <a:schemeClr val="accent1"/>
              </a:buClr>
              <a:buSzPct val="100000"/>
              <a:buFont typeface="Noto Sans Symbols"/>
              <a:buNone/>
            </a:pPr>
            <a:endParaRPr sz="1800" b="0" i="0" u="none" strike="noStrike" cap="none">
              <a:solidFill>
                <a:srgbClr val="3F3F3F"/>
              </a:solidFill>
              <a:latin typeface="Century Gothic"/>
              <a:ea typeface="Century Gothic"/>
              <a:cs typeface="Century Gothic"/>
              <a:sym typeface="Century Gothic"/>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Shape 302"/>
          <p:cNvSpPr txBox="1">
            <a:spLocks noGrp="1"/>
          </p:cNvSpPr>
          <p:nvPr>
            <p:ph type="title"/>
          </p:nvPr>
        </p:nvSpPr>
        <p:spPr>
          <a:xfrm>
            <a:off x="2592925" y="624110"/>
            <a:ext cx="8911686" cy="1280889"/>
          </a:xfrm>
          <a:prstGeom prst="rect">
            <a:avLst/>
          </a:prstGeom>
          <a:noFill/>
          <a:ln>
            <a:noFill/>
          </a:ln>
        </p:spPr>
        <p:txBody>
          <a:bodyPr lIns="91425" tIns="45700" rIns="91425" bIns="45700" anchor="t" anchorCtr="0">
            <a:noAutofit/>
          </a:bodyPr>
          <a:lstStyle/>
          <a:p>
            <a:pPr marL="0" marR="0" lvl="0" indent="0" algn="l" rtl="0">
              <a:spcBef>
                <a:spcPts val="0"/>
              </a:spcBef>
              <a:buClr>
                <a:srgbClr val="168DBA"/>
              </a:buClr>
              <a:buSzPct val="25000"/>
              <a:buFont typeface="Century Gothic"/>
              <a:buNone/>
            </a:pPr>
            <a:r>
              <a:rPr lang="en-US"/>
              <a:t>Key Takeaways</a:t>
            </a:r>
          </a:p>
        </p:txBody>
      </p:sp>
      <p:sp>
        <p:nvSpPr>
          <p:cNvPr id="303" name="Shape 303"/>
          <p:cNvSpPr txBox="1">
            <a:spLocks noGrp="1"/>
          </p:cNvSpPr>
          <p:nvPr>
            <p:ph type="body" idx="1"/>
          </p:nvPr>
        </p:nvSpPr>
        <p:spPr>
          <a:xfrm>
            <a:off x="2476086" y="1905000"/>
            <a:ext cx="8915400" cy="3777600"/>
          </a:xfrm>
          <a:prstGeom prst="rect">
            <a:avLst/>
          </a:prstGeom>
          <a:noFill/>
          <a:ln>
            <a:noFill/>
          </a:ln>
        </p:spPr>
        <p:txBody>
          <a:bodyPr lIns="91425" tIns="45700" rIns="91425" bIns="45700" anchor="t" anchorCtr="0">
            <a:noAutofit/>
          </a:bodyPr>
          <a:lstStyle/>
          <a:p>
            <a:pPr marL="457200" marR="0" lvl="0" indent="-228600" algn="l" rtl="0">
              <a:spcBef>
                <a:spcPts val="0"/>
              </a:spcBef>
              <a:spcAft>
                <a:spcPts val="0"/>
              </a:spcAft>
            </a:pPr>
            <a:r>
              <a:rPr lang="en-US"/>
              <a:t>Stakeholder management </a:t>
            </a:r>
          </a:p>
          <a:p>
            <a:pPr marL="914400" marR="0" lvl="1" indent="-228600" algn="l" rtl="0">
              <a:spcBef>
                <a:spcPts val="0"/>
              </a:spcBef>
              <a:spcAft>
                <a:spcPts val="0"/>
              </a:spcAft>
            </a:pPr>
            <a:r>
              <a:rPr lang="en-US"/>
              <a:t>Roles</a:t>
            </a:r>
          </a:p>
          <a:p>
            <a:pPr marL="914400" marR="0" lvl="1" indent="-228600" algn="l" rtl="0">
              <a:spcBef>
                <a:spcPts val="0"/>
              </a:spcBef>
              <a:spcAft>
                <a:spcPts val="0"/>
              </a:spcAft>
            </a:pPr>
            <a:r>
              <a:rPr lang="en-US"/>
              <a:t>Influence </a:t>
            </a:r>
          </a:p>
          <a:p>
            <a:pPr marL="914400" marR="0" lvl="1" indent="-228600" algn="l" rtl="0">
              <a:spcBef>
                <a:spcPts val="0"/>
              </a:spcBef>
              <a:spcAft>
                <a:spcPts val="0"/>
              </a:spcAft>
            </a:pPr>
            <a:r>
              <a:rPr lang="en-US"/>
              <a:t>Power</a:t>
            </a:r>
          </a:p>
          <a:p>
            <a:pPr marL="457200" marR="0" lvl="0" indent="-228600" algn="l" rtl="0">
              <a:spcBef>
                <a:spcPts val="0"/>
              </a:spcBef>
              <a:spcAft>
                <a:spcPts val="0"/>
              </a:spcAft>
            </a:pPr>
            <a:r>
              <a:rPr lang="en-US"/>
              <a:t>Risk Assumptions</a:t>
            </a:r>
          </a:p>
          <a:p>
            <a:pPr marL="914400" marR="0" lvl="1" indent="-228600" algn="l" rtl="0">
              <a:spcBef>
                <a:spcPts val="0"/>
              </a:spcBef>
              <a:spcAft>
                <a:spcPts val="0"/>
              </a:spcAft>
            </a:pPr>
            <a:r>
              <a:rPr lang="en-US"/>
              <a:t>Failure to deliver on both  projects</a:t>
            </a:r>
          </a:p>
          <a:p>
            <a:pPr marL="914400" marR="0" lvl="1" indent="-228600" algn="l" rtl="0">
              <a:spcBef>
                <a:spcPts val="0"/>
              </a:spcBef>
              <a:spcAft>
                <a:spcPts val="0"/>
              </a:spcAft>
            </a:pPr>
            <a:r>
              <a:rPr lang="en-US"/>
              <a:t>Lack of succession planning on maintenance</a:t>
            </a:r>
          </a:p>
          <a:p>
            <a:pPr marL="914400" marR="0" lvl="1" indent="-228600" algn="l" rtl="0">
              <a:spcBef>
                <a:spcPts val="0"/>
              </a:spcBef>
              <a:spcAft>
                <a:spcPts val="0"/>
              </a:spcAft>
            </a:pPr>
            <a:r>
              <a:rPr lang="en-US"/>
              <a:t>Upsetting stakeholders**</a:t>
            </a:r>
          </a:p>
          <a:p>
            <a:pPr marL="914400" marR="0" lvl="1" indent="-228600" algn="l" rtl="0">
              <a:spcBef>
                <a:spcPts val="0"/>
              </a:spcBef>
              <a:spcAft>
                <a:spcPts val="0"/>
              </a:spcAft>
            </a:pPr>
            <a:r>
              <a:rPr lang="en-US"/>
              <a:t>Legacy data incorporation</a:t>
            </a:r>
          </a:p>
          <a:p>
            <a:pPr marL="914400" marR="0" lvl="1" indent="-228600" algn="l" rtl="0">
              <a:spcBef>
                <a:spcPts val="0"/>
              </a:spcBef>
              <a:spcAft>
                <a:spcPts val="0"/>
              </a:spcAft>
            </a:pPr>
            <a:r>
              <a:rPr lang="en-US"/>
              <a:t>Learning curve of new technologies</a:t>
            </a:r>
          </a:p>
          <a:p>
            <a:pPr marL="914400" marR="0" lvl="1" indent="-228600" algn="l" rtl="0">
              <a:spcBef>
                <a:spcPts val="0"/>
              </a:spcBef>
              <a:spcAft>
                <a:spcPts val="0"/>
              </a:spcAft>
            </a:pPr>
            <a:r>
              <a:rPr lang="en-US"/>
              <a:t>Division of labor between resources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2592925" y="624110"/>
            <a:ext cx="8911686" cy="1280889"/>
          </a:xfrm>
          <a:prstGeom prst="rect">
            <a:avLst/>
          </a:prstGeom>
          <a:noFill/>
          <a:ln>
            <a:noFill/>
          </a:ln>
        </p:spPr>
        <p:txBody>
          <a:bodyPr lIns="91425" tIns="45700" rIns="91425" bIns="45700" anchor="t" anchorCtr="0">
            <a:noAutofit/>
          </a:bodyPr>
          <a:lstStyle/>
          <a:p>
            <a:pPr marL="0" marR="0" lvl="0" indent="0" algn="l" rtl="0">
              <a:spcBef>
                <a:spcPts val="0"/>
              </a:spcBef>
              <a:buClr>
                <a:srgbClr val="168DBA"/>
              </a:buClr>
              <a:buSzPct val="25000"/>
              <a:buFont typeface="Century Gothic"/>
              <a:buNone/>
            </a:pPr>
            <a:r>
              <a:rPr lang="en-US" sz="3600" b="0" i="0" u="none" strike="noStrike" cap="none">
                <a:solidFill>
                  <a:srgbClr val="168DBA"/>
                </a:solidFill>
                <a:latin typeface="Century Gothic"/>
                <a:ea typeface="Century Gothic"/>
                <a:cs typeface="Century Gothic"/>
                <a:sym typeface="Century Gothic"/>
              </a:rPr>
              <a:t>Questions</a:t>
            </a:r>
          </a:p>
        </p:txBody>
      </p:sp>
      <p:pic>
        <p:nvPicPr>
          <p:cNvPr id="309" name="Shape 309"/>
          <p:cNvPicPr preferRelativeResize="0">
            <a:picLocks noGrp="1"/>
          </p:cNvPicPr>
          <p:nvPr>
            <p:ph type="body" idx="1"/>
          </p:nvPr>
        </p:nvPicPr>
        <p:blipFill rotWithShape="1">
          <a:blip r:embed="rId3">
            <a:alphaModFix/>
          </a:blip>
          <a:srcRect/>
          <a:stretch/>
        </p:blipFill>
        <p:spPr>
          <a:xfrm>
            <a:off x="3267791" y="1904999"/>
            <a:ext cx="4636344" cy="46330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2592925" y="624110"/>
            <a:ext cx="8911686" cy="1280889"/>
          </a:xfrm>
          <a:prstGeom prst="rect">
            <a:avLst/>
          </a:prstGeom>
          <a:noFill/>
          <a:ln>
            <a:noFill/>
          </a:ln>
        </p:spPr>
        <p:txBody>
          <a:bodyPr lIns="91425" tIns="45700" rIns="91425" bIns="45700" anchor="t" anchorCtr="0">
            <a:noAutofit/>
          </a:bodyPr>
          <a:lstStyle/>
          <a:p>
            <a:pPr marL="0" marR="0" lvl="0" indent="0" algn="l" rtl="0">
              <a:spcBef>
                <a:spcPts val="0"/>
              </a:spcBef>
              <a:buClr>
                <a:srgbClr val="168DBA"/>
              </a:buClr>
              <a:buSzPct val="25000"/>
              <a:buFont typeface="Century Gothic"/>
              <a:buNone/>
            </a:pPr>
            <a:r>
              <a:rPr lang="en-US" sz="3600" b="0" i="0" u="none" strike="noStrike" cap="none">
                <a:solidFill>
                  <a:srgbClr val="168DBA"/>
                </a:solidFill>
                <a:latin typeface="Century Gothic"/>
                <a:ea typeface="Century Gothic"/>
                <a:cs typeface="Century Gothic"/>
                <a:sym typeface="Century Gothic"/>
              </a:rPr>
              <a:t>Team Factor Five Members</a:t>
            </a:r>
          </a:p>
        </p:txBody>
      </p:sp>
      <p:sp>
        <p:nvSpPr>
          <p:cNvPr id="181" name="Shape 181"/>
          <p:cNvSpPr txBox="1">
            <a:spLocks noGrp="1"/>
          </p:cNvSpPr>
          <p:nvPr>
            <p:ph type="body" idx="1"/>
          </p:nvPr>
        </p:nvSpPr>
        <p:spPr>
          <a:xfrm>
            <a:off x="2589211" y="2133600"/>
            <a:ext cx="8915400" cy="3777622"/>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Nhia Vang</a:t>
            </a:r>
          </a:p>
          <a:p>
            <a:pPr marL="342900" marR="0" lvl="0" indent="-342900" algn="l" rtl="0">
              <a:spcBef>
                <a:spcPts val="1000"/>
              </a:spcBef>
              <a:spcAft>
                <a:spcPts val="0"/>
              </a:spcAft>
              <a:buClr>
                <a:schemeClr val="accent1"/>
              </a:buClr>
              <a:buSzPct val="100000"/>
              <a:buFont typeface="Noto Sans Symbols"/>
              <a:buChar char="•"/>
            </a:pPr>
            <a:r>
              <a:rPr lang="en-US"/>
              <a:t>Brian</a:t>
            </a:r>
            <a:r>
              <a:rPr lang="en-US" sz="1800" b="0" i="0" u="none" strike="noStrike" cap="none">
                <a:solidFill>
                  <a:srgbClr val="3F3F3F"/>
                </a:solidFill>
                <a:latin typeface="Century Gothic"/>
                <a:ea typeface="Century Gothic"/>
                <a:cs typeface="Century Gothic"/>
                <a:sym typeface="Century Gothic"/>
              </a:rPr>
              <a:t> Way</a:t>
            </a:r>
          </a:p>
          <a:p>
            <a:pPr marL="342900" marR="0" lvl="0" indent="-342900" algn="l" rtl="0">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Michael Crawley</a:t>
            </a:r>
          </a:p>
          <a:p>
            <a:pPr marL="342900" marR="0" lvl="0" indent="-342900" algn="l" rtl="0">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Glen Falk</a:t>
            </a:r>
          </a:p>
          <a:p>
            <a:pPr marL="342900" marR="0" lvl="0" indent="-342900" algn="l" rtl="0">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Mathew Alexander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2592925" y="624110"/>
            <a:ext cx="8911686" cy="1280889"/>
          </a:xfrm>
          <a:prstGeom prst="rect">
            <a:avLst/>
          </a:prstGeom>
          <a:noFill/>
          <a:ln>
            <a:noFill/>
          </a:ln>
        </p:spPr>
        <p:txBody>
          <a:bodyPr lIns="91425" tIns="45700" rIns="91425" bIns="45700" anchor="t" anchorCtr="0">
            <a:noAutofit/>
          </a:bodyPr>
          <a:lstStyle/>
          <a:p>
            <a:pPr marL="0" marR="0" lvl="0" indent="0" algn="l" rtl="0">
              <a:spcBef>
                <a:spcPts val="0"/>
              </a:spcBef>
              <a:buClr>
                <a:srgbClr val="168DBA"/>
              </a:buClr>
              <a:buSzPct val="25000"/>
              <a:buFont typeface="Century Gothic"/>
              <a:buNone/>
            </a:pPr>
            <a:r>
              <a:rPr lang="en-US" sz="3600" b="0" i="0" u="none" strike="noStrike" cap="none">
                <a:solidFill>
                  <a:srgbClr val="168DBA"/>
                </a:solidFill>
                <a:latin typeface="Century Gothic"/>
                <a:ea typeface="Century Gothic"/>
                <a:cs typeface="Century Gothic"/>
                <a:sym typeface="Century Gothic"/>
              </a:rPr>
              <a:t>Capstone Project – Client and Purpose</a:t>
            </a:r>
          </a:p>
        </p:txBody>
      </p:sp>
      <p:sp>
        <p:nvSpPr>
          <p:cNvPr id="188" name="Shape 188"/>
          <p:cNvSpPr txBox="1"/>
          <p:nvPr/>
        </p:nvSpPr>
        <p:spPr>
          <a:xfrm>
            <a:off x="2484436" y="2509433"/>
            <a:ext cx="8707679" cy="175432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a:solidFill>
                  <a:schemeClr val="dk1"/>
                </a:solidFill>
                <a:latin typeface="Century Gothic"/>
                <a:ea typeface="Century Gothic"/>
                <a:cs typeface="Century Gothic"/>
                <a:sym typeface="Century Gothic"/>
              </a:rPr>
              <a:t>Watershed UGA (https://www.watershed.uga.edu/) is an initiative aimed at fostering a sense of stewardship and sustainability through increased awareness-- and eventual restoration-- of the mostly hidden streams and lakes of the Athens campus. </a:t>
            </a:r>
          </a:p>
          <a:p>
            <a:pPr marL="0" marR="0" lvl="0" indent="0" algn="l" rtl="0">
              <a:spcBef>
                <a:spcPts val="0"/>
              </a:spcBef>
              <a:buSzPct val="25000"/>
              <a:buNone/>
            </a:pPr>
            <a:r>
              <a:rPr lang="en-US" sz="1800">
                <a:solidFill>
                  <a:schemeClr val="dk1"/>
                </a:solidFill>
                <a:latin typeface="Century Gothic"/>
                <a:ea typeface="Century Gothic"/>
                <a:cs typeface="Century Gothic"/>
                <a:sym typeface="Century Gothic"/>
              </a:rPr>
              <a:t/>
            </a:r>
            <a:br>
              <a:rPr lang="en-US" sz="1800">
                <a:solidFill>
                  <a:schemeClr val="dk1"/>
                </a:solidFill>
                <a:latin typeface="Century Gothic"/>
                <a:ea typeface="Century Gothic"/>
                <a:cs typeface="Century Gothic"/>
                <a:sym typeface="Century Gothic"/>
              </a:rPr>
            </a:br>
            <a:endParaRPr lang="en-US" sz="1800">
              <a:solidFill>
                <a:schemeClr val="dk1"/>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2592925" y="624110"/>
            <a:ext cx="8911686" cy="1280889"/>
          </a:xfrm>
          <a:prstGeom prst="rect">
            <a:avLst/>
          </a:prstGeom>
          <a:noFill/>
          <a:ln>
            <a:noFill/>
          </a:ln>
        </p:spPr>
        <p:txBody>
          <a:bodyPr lIns="91425" tIns="45700" rIns="91425" bIns="45700" anchor="t" anchorCtr="0">
            <a:noAutofit/>
          </a:bodyPr>
          <a:lstStyle/>
          <a:p>
            <a:pPr marL="0" marR="0" lvl="0" indent="0" algn="l" rtl="0">
              <a:spcBef>
                <a:spcPts val="0"/>
              </a:spcBef>
              <a:buClr>
                <a:srgbClr val="168DBA"/>
              </a:buClr>
              <a:buSzPct val="25000"/>
              <a:buFont typeface="Century Gothic"/>
              <a:buNone/>
            </a:pPr>
            <a:r>
              <a:rPr lang="en-US" sz="3600" b="0" i="0" u="none" strike="noStrike" cap="none">
                <a:solidFill>
                  <a:srgbClr val="168DBA"/>
                </a:solidFill>
                <a:latin typeface="Century Gothic"/>
                <a:ea typeface="Century Gothic"/>
                <a:cs typeface="Century Gothic"/>
                <a:sym typeface="Century Gothic"/>
              </a:rPr>
              <a:t>Project Stakeholders</a:t>
            </a:r>
          </a:p>
        </p:txBody>
      </p:sp>
      <p:sp>
        <p:nvSpPr>
          <p:cNvPr id="195" name="Shape 195"/>
          <p:cNvSpPr txBox="1">
            <a:spLocks noGrp="1"/>
          </p:cNvSpPr>
          <p:nvPr>
            <p:ph type="body" idx="1"/>
          </p:nvPr>
        </p:nvSpPr>
        <p:spPr>
          <a:xfrm>
            <a:off x="2589211" y="2133600"/>
            <a:ext cx="8915400" cy="3777622"/>
          </a:xfrm>
          <a:prstGeom prst="rect">
            <a:avLst/>
          </a:prstGeom>
          <a:noFill/>
          <a:ln>
            <a:noFill/>
          </a:ln>
        </p:spPr>
        <p:txBody>
          <a:bodyPr lIns="91425" tIns="45700" rIns="91425" bIns="45700" anchor="t" anchorCtr="0">
            <a:noAutofit/>
          </a:bodyPr>
          <a:lstStyle/>
          <a:p>
            <a:pPr marL="742950" marR="0" lvl="1" indent="-285750" algn="l" rtl="0">
              <a:spcBef>
                <a:spcPts val="0"/>
              </a:spcBef>
              <a:spcAft>
                <a:spcPts val="0"/>
              </a:spcAft>
              <a:buClr>
                <a:schemeClr val="accent1"/>
              </a:buClr>
              <a:buSzPct val="100000"/>
              <a:buFont typeface="Noto Sans Symbols"/>
              <a:buChar char="•"/>
            </a:pPr>
            <a:r>
              <a:rPr lang="en-US" sz="1600" b="0" i="0" u="none" strike="noStrike" cap="none">
                <a:solidFill>
                  <a:srgbClr val="3F3F3F"/>
                </a:solidFill>
                <a:latin typeface="Century Gothic"/>
                <a:ea typeface="Century Gothic"/>
                <a:cs typeface="Century Gothic"/>
                <a:sym typeface="Century Gothic"/>
              </a:rPr>
              <a:t>Dr. Seth Wenger – Project Sponsor</a:t>
            </a:r>
          </a:p>
          <a:p>
            <a:pPr marL="742950" marR="0" lvl="1" indent="-285750" algn="l" rtl="0">
              <a:spcBef>
                <a:spcPts val="1000"/>
              </a:spcBef>
              <a:spcAft>
                <a:spcPts val="0"/>
              </a:spcAft>
              <a:buClr>
                <a:schemeClr val="accent1"/>
              </a:buClr>
              <a:buSzPct val="100000"/>
              <a:buFont typeface="Noto Sans Symbols"/>
              <a:buChar char="•"/>
            </a:pPr>
            <a:r>
              <a:rPr lang="en-US" sz="1600" b="0" i="0" u="none" strike="noStrike" cap="none">
                <a:solidFill>
                  <a:srgbClr val="3F3F3F"/>
                </a:solidFill>
                <a:latin typeface="Century Gothic"/>
                <a:ea typeface="Century Gothic"/>
                <a:cs typeface="Century Gothic"/>
                <a:sym typeface="Century Gothic"/>
              </a:rPr>
              <a:t>Todd Rasmussen  - Project Liaison</a:t>
            </a:r>
          </a:p>
          <a:p>
            <a:pPr marL="742950" marR="0" lvl="1" indent="-285750" algn="l" rtl="0">
              <a:spcBef>
                <a:spcPts val="1000"/>
              </a:spcBef>
              <a:spcAft>
                <a:spcPts val="0"/>
              </a:spcAft>
              <a:buClr>
                <a:schemeClr val="accent1"/>
              </a:buClr>
              <a:buSzPct val="100000"/>
              <a:buFont typeface="Noto Sans Symbols"/>
              <a:buChar char="•"/>
            </a:pPr>
            <a:r>
              <a:rPr lang="en-US" sz="1600" b="0" i="0" u="none" strike="noStrike" cap="none">
                <a:solidFill>
                  <a:srgbClr val="3F3F3F"/>
                </a:solidFill>
                <a:latin typeface="Century Gothic"/>
                <a:ea typeface="Century Gothic"/>
                <a:cs typeface="Century Gothic"/>
                <a:sym typeface="Century Gothic"/>
              </a:rPr>
              <a:t>John Dowd - Project Liaison</a:t>
            </a:r>
          </a:p>
          <a:p>
            <a:pPr marL="742950" marR="0" lvl="1" indent="-285750" algn="l" rtl="0">
              <a:spcBef>
                <a:spcPts val="1000"/>
              </a:spcBef>
              <a:spcAft>
                <a:spcPts val="0"/>
              </a:spcAft>
              <a:buClr>
                <a:schemeClr val="accent1"/>
              </a:buClr>
              <a:buSzPct val="100000"/>
              <a:buFont typeface="Noto Sans Symbols"/>
              <a:buChar char="•"/>
            </a:pPr>
            <a:r>
              <a:rPr lang="en-US" sz="1600" b="0" i="0" u="none" strike="noStrike" cap="none">
                <a:solidFill>
                  <a:srgbClr val="3F3F3F"/>
                </a:solidFill>
                <a:latin typeface="Century Gothic"/>
                <a:ea typeface="Century Gothic"/>
                <a:cs typeface="Century Gothic"/>
                <a:sym typeface="Century Gothic"/>
              </a:rPr>
              <a:t>Michael Lewis - Project Liaison</a:t>
            </a:r>
          </a:p>
          <a:p>
            <a:pPr marL="742950" marR="0" lvl="1" indent="-285750" algn="l" rtl="0">
              <a:spcBef>
                <a:spcPts val="1000"/>
              </a:spcBef>
              <a:spcAft>
                <a:spcPts val="0"/>
              </a:spcAft>
              <a:buClr>
                <a:schemeClr val="accent1"/>
              </a:buClr>
              <a:buSzPct val="100000"/>
              <a:buFont typeface="Noto Sans Symbols"/>
              <a:buChar char="•"/>
            </a:pPr>
            <a:r>
              <a:rPr lang="en-US" sz="1600" b="0" i="0" u="none" strike="noStrike" cap="none">
                <a:solidFill>
                  <a:srgbClr val="3F3F3F"/>
                </a:solidFill>
                <a:latin typeface="Century Gothic"/>
                <a:ea typeface="Century Gothic"/>
                <a:cs typeface="Century Gothic"/>
                <a:sym typeface="Century Gothic"/>
              </a:rPr>
              <a:t>Scott Connelly Project Liaison</a:t>
            </a:r>
          </a:p>
          <a:p>
            <a:pPr marL="742950" marR="0" lvl="1" indent="-285750" algn="l" rtl="0">
              <a:spcBef>
                <a:spcPts val="1000"/>
              </a:spcBef>
              <a:spcAft>
                <a:spcPts val="0"/>
              </a:spcAft>
              <a:buClr>
                <a:schemeClr val="accent1"/>
              </a:buClr>
              <a:buSzPct val="100000"/>
              <a:buFont typeface="Noto Sans Symbols"/>
              <a:buChar char="•"/>
            </a:pPr>
            <a:r>
              <a:rPr lang="en-US"/>
              <a:t>UGA Faculty</a:t>
            </a:r>
          </a:p>
          <a:p>
            <a:pPr marL="742950" marR="0" lvl="1" indent="-285750" algn="l" rtl="0">
              <a:spcBef>
                <a:spcPts val="1000"/>
              </a:spcBef>
              <a:spcAft>
                <a:spcPts val="0"/>
              </a:spcAft>
              <a:buClr>
                <a:schemeClr val="accent1"/>
              </a:buClr>
              <a:buSzPct val="100000"/>
              <a:buFont typeface="Noto Sans Symbols"/>
              <a:buChar char="•"/>
            </a:pPr>
            <a:r>
              <a:rPr lang="en-US"/>
              <a:t>UGA Students</a:t>
            </a:r>
          </a:p>
          <a:p>
            <a:pPr marL="342900" marR="0" lvl="0" indent="-342900" algn="l" rtl="0">
              <a:spcBef>
                <a:spcPts val="1000"/>
              </a:spcBef>
              <a:spcAft>
                <a:spcPts val="0"/>
              </a:spcAft>
              <a:buClr>
                <a:schemeClr val="accent1"/>
              </a:buClr>
              <a:buSzPct val="100000"/>
              <a:buFont typeface="Noto Sans Symbols"/>
              <a:buNone/>
            </a:pPr>
            <a:endParaRPr sz="1800" b="0" i="0" u="none" strike="noStrike" cap="none">
              <a:solidFill>
                <a:srgbClr val="3F3F3F"/>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2015935" y="151238"/>
            <a:ext cx="8911686" cy="1280889"/>
          </a:xfrm>
          <a:prstGeom prst="rect">
            <a:avLst/>
          </a:prstGeom>
          <a:noFill/>
          <a:ln>
            <a:noFill/>
          </a:ln>
        </p:spPr>
        <p:txBody>
          <a:bodyPr lIns="91425" tIns="45700" rIns="91425" bIns="45700" anchor="t" anchorCtr="0">
            <a:noAutofit/>
          </a:bodyPr>
          <a:lstStyle/>
          <a:p>
            <a:pPr marL="0" marR="0" lvl="0" indent="0" algn="l" rtl="0">
              <a:spcBef>
                <a:spcPts val="0"/>
              </a:spcBef>
              <a:buClr>
                <a:srgbClr val="168DBA"/>
              </a:buClr>
              <a:buSzPct val="25000"/>
              <a:buFont typeface="Century Gothic"/>
              <a:buNone/>
            </a:pPr>
            <a:r>
              <a:rPr lang="en-US" sz="3600" b="0" i="0" u="none" strike="noStrike" cap="none">
                <a:solidFill>
                  <a:srgbClr val="168DBA"/>
                </a:solidFill>
                <a:latin typeface="Century Gothic"/>
                <a:ea typeface="Century Gothic"/>
                <a:cs typeface="Century Gothic"/>
                <a:sym typeface="Century Gothic"/>
              </a:rPr>
              <a:t>Stakeholder Map</a:t>
            </a:r>
          </a:p>
        </p:txBody>
      </p:sp>
      <p:pic>
        <p:nvPicPr>
          <p:cNvPr id="202" name="Shape 202" descr="Stakeholder Map_Updated_11_16.png"/>
          <p:cNvPicPr preferRelativeResize="0"/>
          <p:nvPr/>
        </p:nvPicPr>
        <p:blipFill>
          <a:blip r:embed="rId3">
            <a:alphaModFix/>
          </a:blip>
          <a:stretch>
            <a:fillRect/>
          </a:stretch>
        </p:blipFill>
        <p:spPr>
          <a:xfrm>
            <a:off x="2768175" y="810950"/>
            <a:ext cx="6655649" cy="60470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title"/>
          </p:nvPr>
        </p:nvSpPr>
        <p:spPr>
          <a:xfrm>
            <a:off x="2592925" y="624110"/>
            <a:ext cx="8911686" cy="1280889"/>
          </a:xfrm>
          <a:prstGeom prst="rect">
            <a:avLst/>
          </a:prstGeom>
          <a:noFill/>
          <a:ln>
            <a:noFill/>
          </a:ln>
        </p:spPr>
        <p:txBody>
          <a:bodyPr lIns="91425" tIns="45700" rIns="91425" bIns="45700" anchor="t" anchorCtr="0">
            <a:noAutofit/>
          </a:bodyPr>
          <a:lstStyle/>
          <a:p>
            <a:pPr marL="0" marR="0" lvl="0" indent="0" algn="l" rtl="0">
              <a:spcBef>
                <a:spcPts val="0"/>
              </a:spcBef>
              <a:buClr>
                <a:srgbClr val="168DBA"/>
              </a:buClr>
              <a:buSzPct val="25000"/>
              <a:buFont typeface="Century Gothic"/>
              <a:buNone/>
            </a:pPr>
            <a:r>
              <a:rPr lang="en-US" sz="3600" b="0" i="0" u="none" strike="noStrike" cap="none">
                <a:solidFill>
                  <a:srgbClr val="168DBA"/>
                </a:solidFill>
                <a:latin typeface="Century Gothic"/>
                <a:ea typeface="Century Gothic"/>
                <a:cs typeface="Century Gothic"/>
                <a:sym typeface="Century Gothic"/>
              </a:rPr>
              <a:t>Project Requirements</a:t>
            </a:r>
          </a:p>
        </p:txBody>
      </p:sp>
      <p:sp>
        <p:nvSpPr>
          <p:cNvPr id="208" name="Shape 208"/>
          <p:cNvSpPr txBox="1">
            <a:spLocks noGrp="1"/>
          </p:cNvSpPr>
          <p:nvPr>
            <p:ph type="body" idx="1"/>
          </p:nvPr>
        </p:nvSpPr>
        <p:spPr>
          <a:xfrm>
            <a:off x="2589211" y="2133600"/>
            <a:ext cx="8915400" cy="3777622"/>
          </a:xfrm>
          <a:prstGeom prst="rect">
            <a:avLst/>
          </a:prstGeom>
          <a:noFill/>
          <a:ln>
            <a:noFill/>
          </a:ln>
        </p:spPr>
        <p:txBody>
          <a:bodyPr lIns="91425" tIns="45700" rIns="91425" bIns="45700" anchor="t" anchorCtr="0">
            <a:noAutofit/>
          </a:bodyPr>
          <a:lstStyle/>
          <a:p>
            <a:pPr lvl="0" rtl="0">
              <a:spcBef>
                <a:spcPts val="0"/>
              </a:spcBef>
              <a:buClr>
                <a:schemeClr val="accent1"/>
              </a:buClr>
              <a:buSzPct val="100000"/>
              <a:buFont typeface="Noto Sans Symbols"/>
              <a:buChar char="•"/>
            </a:pPr>
            <a:r>
              <a:rPr lang="en-US"/>
              <a:t>Enhance the existing central repository for watershed data collected via a network of sensors. </a:t>
            </a:r>
          </a:p>
          <a:p>
            <a:pPr marL="0" lvl="0" indent="0" rtl="0">
              <a:spcBef>
                <a:spcPts val="0"/>
              </a:spcBef>
              <a:buNone/>
            </a:pPr>
            <a:endParaRPr/>
          </a:p>
          <a:p>
            <a:pPr lvl="0" rtl="0">
              <a:spcBef>
                <a:spcPts val="0"/>
              </a:spcBef>
              <a:buClr>
                <a:schemeClr val="accent1"/>
              </a:buClr>
              <a:buSzPct val="100000"/>
              <a:buFont typeface="Noto Sans Symbols"/>
              <a:buChar char="•"/>
            </a:pPr>
            <a:r>
              <a:rPr lang="en-US"/>
              <a:t>Develop a centralized database for  data collected manually by faculty and students</a:t>
            </a:r>
          </a:p>
          <a:p>
            <a:pPr marL="0" lvl="0" indent="0" rtl="0">
              <a:spcBef>
                <a:spcPts val="0"/>
              </a:spcBef>
              <a:buNone/>
            </a:pPr>
            <a:endParaRPr/>
          </a:p>
          <a:p>
            <a:pPr lvl="0" rtl="0">
              <a:spcBef>
                <a:spcPts val="0"/>
              </a:spcBef>
              <a:buClr>
                <a:schemeClr val="accent1"/>
              </a:buClr>
              <a:buSzPct val="100000"/>
              <a:buFont typeface="Noto Sans Symbols"/>
              <a:buChar char="•"/>
            </a:pPr>
            <a:r>
              <a:rPr lang="en-US"/>
              <a:t>Develop a  web portal connected to the Watershed UGA web site that renders the manual data in a user-friendly fashion to multiple users</a:t>
            </a:r>
          </a:p>
          <a:p>
            <a:pPr marL="0" lvl="0" indent="0" rtl="0">
              <a:lnSpc>
                <a:spcPct val="107916"/>
              </a:lnSpc>
              <a:spcBef>
                <a:spcPts val="0"/>
              </a:spcBef>
              <a:spcAft>
                <a:spcPts val="8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2592925" y="624110"/>
            <a:ext cx="8911686" cy="1280889"/>
          </a:xfrm>
          <a:prstGeom prst="rect">
            <a:avLst/>
          </a:prstGeom>
          <a:noFill/>
          <a:ln>
            <a:noFill/>
          </a:ln>
        </p:spPr>
        <p:txBody>
          <a:bodyPr lIns="91425" tIns="45700" rIns="91425" bIns="45700" anchor="t" anchorCtr="0">
            <a:noAutofit/>
          </a:bodyPr>
          <a:lstStyle/>
          <a:p>
            <a:pPr marL="0" marR="0" lvl="0" indent="0" algn="l" rtl="0">
              <a:spcBef>
                <a:spcPts val="0"/>
              </a:spcBef>
              <a:buClr>
                <a:srgbClr val="168DBA"/>
              </a:buClr>
              <a:buSzPct val="25000"/>
              <a:buFont typeface="Century Gothic"/>
              <a:buNone/>
            </a:pPr>
            <a:r>
              <a:rPr lang="en-US" sz="3600" b="0" i="0" u="none" strike="noStrike" cap="none">
                <a:solidFill>
                  <a:srgbClr val="168DBA"/>
                </a:solidFill>
                <a:latin typeface="Century Gothic"/>
                <a:ea typeface="Century Gothic"/>
                <a:cs typeface="Century Gothic"/>
                <a:sym typeface="Century Gothic"/>
              </a:rPr>
              <a:t>Current Client Challenges</a:t>
            </a:r>
          </a:p>
        </p:txBody>
      </p:sp>
      <p:sp>
        <p:nvSpPr>
          <p:cNvPr id="215" name="Shape 215"/>
          <p:cNvSpPr txBox="1">
            <a:spLocks noGrp="1"/>
          </p:cNvSpPr>
          <p:nvPr>
            <p:ph type="body" idx="1"/>
          </p:nvPr>
        </p:nvSpPr>
        <p:spPr>
          <a:xfrm>
            <a:off x="2589211" y="2133600"/>
            <a:ext cx="8915400" cy="3777622"/>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Database dashboard is reading data from a single raw flat-file</a:t>
            </a:r>
          </a:p>
          <a:p>
            <a:pPr marL="742950" marR="0" lvl="1" indent="-285750" algn="l" rtl="0">
              <a:spcBef>
                <a:spcPts val="1000"/>
              </a:spcBef>
              <a:spcAft>
                <a:spcPts val="0"/>
              </a:spcAft>
              <a:buClr>
                <a:schemeClr val="accent1"/>
              </a:buClr>
              <a:buSzPct val="100000"/>
              <a:buFont typeface="Noto Sans Symbols"/>
              <a:buChar char="•"/>
            </a:pPr>
            <a:r>
              <a:rPr lang="en-US" sz="1600" b="0" i="0" u="none" strike="noStrike" cap="none">
                <a:solidFill>
                  <a:srgbClr val="3F3F3F"/>
                </a:solidFill>
                <a:latin typeface="Century Gothic"/>
                <a:ea typeface="Century Gothic"/>
                <a:cs typeface="Century Gothic"/>
                <a:sym typeface="Century Gothic"/>
              </a:rPr>
              <a:t>Not scalable</a:t>
            </a:r>
          </a:p>
          <a:p>
            <a:pPr marL="742950" marR="0" lvl="1" indent="-285750" algn="l" rtl="0">
              <a:spcBef>
                <a:spcPts val="1000"/>
              </a:spcBef>
              <a:spcAft>
                <a:spcPts val="0"/>
              </a:spcAft>
              <a:buClr>
                <a:schemeClr val="accent1"/>
              </a:buClr>
              <a:buSzPct val="100000"/>
              <a:buFont typeface="Noto Sans Symbols"/>
              <a:buChar char="•"/>
            </a:pPr>
            <a:r>
              <a:rPr lang="en-US" sz="1600" b="0" i="0" u="none" strike="noStrike" cap="none">
                <a:solidFill>
                  <a:srgbClr val="3F3F3F"/>
                </a:solidFill>
                <a:latin typeface="Century Gothic"/>
                <a:ea typeface="Century Gothic"/>
                <a:cs typeface="Century Gothic"/>
                <a:sym typeface="Century Gothic"/>
              </a:rPr>
              <a:t>Performance issue</a:t>
            </a:r>
          </a:p>
          <a:p>
            <a:pPr marL="342900" marR="0" lvl="0" indent="-342900" algn="l" rtl="0">
              <a:spcBef>
                <a:spcPts val="100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Front-end site needs styling improvement for easy readability </a:t>
            </a:r>
          </a:p>
          <a:p>
            <a:pPr lvl="0" rtl="0">
              <a:spcBef>
                <a:spcPts val="0"/>
              </a:spcBef>
              <a:buClr>
                <a:schemeClr val="accent1"/>
              </a:buClr>
              <a:buSzPct val="100000"/>
              <a:buFont typeface="Noto Sans Symbols"/>
              <a:buChar char="•"/>
            </a:pPr>
            <a:r>
              <a:rPr lang="en-US"/>
              <a:t>No  data standardization - data sets</a:t>
            </a:r>
          </a:p>
          <a:p>
            <a:pPr marL="342900" marR="0" lvl="0" indent="-342900" algn="l" rtl="0">
              <a:spcBef>
                <a:spcPts val="1000"/>
              </a:spcBef>
              <a:spcAft>
                <a:spcPts val="0"/>
              </a:spcAft>
              <a:buClr>
                <a:schemeClr val="accent1"/>
              </a:buClr>
              <a:buSzPct val="100000"/>
              <a:buFont typeface="Noto Sans Symbols"/>
              <a:buChar char="•"/>
            </a:pPr>
            <a:r>
              <a:rPr lang="en-US"/>
              <a:t>Lack of central repository for data manually collected by faculty and students</a:t>
            </a:r>
          </a:p>
          <a:p>
            <a:pPr marL="342900" marR="0" lvl="0" indent="-342900" algn="l" rtl="0">
              <a:spcBef>
                <a:spcPts val="1000"/>
              </a:spcBef>
              <a:spcAft>
                <a:spcPts val="0"/>
              </a:spcAft>
              <a:buClr>
                <a:schemeClr val="accent1"/>
              </a:buClr>
              <a:buSzPct val="100000"/>
              <a:buFont typeface="Noto Sans Symbols"/>
              <a:buChar char="•"/>
            </a:pPr>
            <a:r>
              <a:rPr lang="en-US"/>
              <a:t>Need for  web portal to display collected data</a:t>
            </a:r>
          </a:p>
          <a:p>
            <a:pPr marL="342900" marR="0" lvl="0" indent="-342900" algn="l" rtl="0">
              <a:spcBef>
                <a:spcPts val="1000"/>
              </a:spcBef>
              <a:spcAft>
                <a:spcPts val="0"/>
              </a:spcAft>
              <a:buClr>
                <a:schemeClr val="accent1"/>
              </a:buClr>
              <a:buSzPct val="100000"/>
              <a:buFont typeface="Noto Sans Symbols"/>
              <a:buChar char="•"/>
            </a:pPr>
            <a:r>
              <a:rPr lang="en-US"/>
              <a:t>Lack of dedicated IT expertise</a:t>
            </a:r>
          </a:p>
          <a:p>
            <a:pPr marL="342900" marR="0" lvl="0" indent="-342900" algn="l" rtl="0">
              <a:spcBef>
                <a:spcPts val="1000"/>
              </a:spcBef>
              <a:spcAft>
                <a:spcPts val="0"/>
              </a:spcAft>
              <a:buClr>
                <a:schemeClr val="accent1"/>
              </a:buClr>
              <a:buSzPct val="100000"/>
              <a:buFont typeface="Noto Sans Symbols"/>
              <a:buNone/>
            </a:pPr>
            <a:endParaRPr sz="1800" b="0" i="0" u="none" strike="noStrike" cap="none">
              <a:solidFill>
                <a:srgbClr val="3F3F3F"/>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2057400" y="624110"/>
            <a:ext cx="9447212" cy="1280889"/>
          </a:xfrm>
          <a:prstGeom prst="rect">
            <a:avLst/>
          </a:prstGeom>
          <a:noFill/>
          <a:ln>
            <a:noFill/>
          </a:ln>
        </p:spPr>
        <p:txBody>
          <a:bodyPr lIns="91425" tIns="45700" rIns="91425" bIns="45700" anchor="t" anchorCtr="0">
            <a:noAutofit/>
          </a:bodyPr>
          <a:lstStyle/>
          <a:p>
            <a:pPr marL="0" marR="0" lvl="0" indent="0" algn="l" rtl="0">
              <a:spcBef>
                <a:spcPts val="0"/>
              </a:spcBef>
              <a:buClr>
                <a:srgbClr val="168DBA"/>
              </a:buClr>
              <a:buSzPct val="25000"/>
              <a:buFont typeface="Century Gothic"/>
              <a:buNone/>
            </a:pPr>
            <a:r>
              <a:rPr lang="en-US" sz="3600" b="0" i="0" u="none" strike="noStrike" cap="none">
                <a:solidFill>
                  <a:srgbClr val="168DBA"/>
                </a:solidFill>
                <a:latin typeface="Century Gothic"/>
                <a:ea typeface="Century Gothic"/>
                <a:cs typeface="Century Gothic"/>
                <a:sym typeface="Century Gothic"/>
              </a:rPr>
              <a:t>Overall Recommended Project Solution</a:t>
            </a:r>
          </a:p>
        </p:txBody>
      </p:sp>
      <p:sp>
        <p:nvSpPr>
          <p:cNvPr id="222" name="Shape 222"/>
          <p:cNvSpPr txBox="1">
            <a:spLocks noGrp="1"/>
          </p:cNvSpPr>
          <p:nvPr>
            <p:ph type="body" idx="1"/>
          </p:nvPr>
        </p:nvSpPr>
        <p:spPr>
          <a:xfrm>
            <a:off x="2589211" y="1905000"/>
            <a:ext cx="8915400" cy="3777622"/>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accent1"/>
              </a:buClr>
              <a:buSzPct val="100000"/>
              <a:buFont typeface="Noto Sans Symbols"/>
              <a:buChar char="•"/>
            </a:pPr>
            <a:r>
              <a:rPr lang="en-US" sz="1800" b="0" i="0" u="none" strike="noStrike" cap="none">
                <a:solidFill>
                  <a:srgbClr val="3F3F3F"/>
                </a:solidFill>
                <a:latin typeface="Century Gothic"/>
                <a:ea typeface="Century Gothic"/>
                <a:cs typeface="Century Gothic"/>
                <a:sym typeface="Century Gothic"/>
              </a:rPr>
              <a:t>Provide an IT solution to extract, transform, and load data into the database (MySQL)</a:t>
            </a:r>
          </a:p>
          <a:p>
            <a:pPr marL="342900" marR="0" lvl="0" indent="-342900" algn="l" rtl="0">
              <a:spcBef>
                <a:spcPts val="0"/>
              </a:spcBef>
              <a:spcAft>
                <a:spcPts val="0"/>
              </a:spcAft>
              <a:buClr>
                <a:schemeClr val="accent1"/>
              </a:buClr>
              <a:buSzPct val="100000"/>
              <a:buFont typeface="Noto Sans Symbols"/>
              <a:buChar char="•"/>
            </a:pPr>
            <a:r>
              <a:rPr lang="en-US"/>
              <a:t>Recommend and implement data integrity standards</a:t>
            </a:r>
          </a:p>
          <a:p>
            <a:pPr marL="342900" marR="0" lvl="0" indent="-342900" algn="l" rtl="0">
              <a:spcBef>
                <a:spcPts val="1000"/>
              </a:spcBef>
              <a:spcAft>
                <a:spcPts val="0"/>
              </a:spcAft>
              <a:buClr>
                <a:schemeClr val="accent1"/>
              </a:buClr>
              <a:buSzPct val="100000"/>
              <a:buFont typeface="Noto Sans Symbols"/>
              <a:buChar char="•"/>
            </a:pPr>
            <a:r>
              <a:rPr lang="en-US"/>
              <a:t>Design, Develop and Deploy database for manual data collection</a:t>
            </a:r>
          </a:p>
          <a:p>
            <a:pPr marL="342900" marR="0" lvl="0" indent="-342900" algn="l" rtl="0">
              <a:spcBef>
                <a:spcPts val="1000"/>
              </a:spcBef>
              <a:spcAft>
                <a:spcPts val="0"/>
              </a:spcAft>
              <a:buClr>
                <a:schemeClr val="accent1"/>
              </a:buClr>
              <a:buSzPct val="100000"/>
              <a:buFont typeface="Noto Sans Symbols"/>
              <a:buChar char="•"/>
            </a:pPr>
            <a:r>
              <a:rPr lang="en-US"/>
              <a:t>Design web portal for display of collected data </a:t>
            </a:r>
          </a:p>
        </p:txBody>
      </p:sp>
    </p:spTree>
  </p:cSld>
  <p:clrMapOvr>
    <a:masterClrMapping/>
  </p:clrMapOvr>
</p:sld>
</file>

<file path=ppt/theme/theme1.xml><?xml version="1.0" encoding="utf-8"?>
<a:theme xmlns:a="http://schemas.openxmlformats.org/drawingml/2006/main" name="Wisp">
  <a:themeElements>
    <a:clrScheme name="Wisp">
      <a:dk1>
        <a:srgbClr val="000000"/>
      </a:dk1>
      <a:lt1>
        <a:srgbClr val="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1044</Words>
  <Application>Microsoft Macintosh PowerPoint</Application>
  <PresentationFormat>Widescreen</PresentationFormat>
  <Paragraphs>190</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Noto Sans Symbols</vt:lpstr>
      <vt:lpstr>Century Gothic</vt:lpstr>
      <vt:lpstr>Courier New</vt:lpstr>
      <vt:lpstr>Wisp</vt:lpstr>
      <vt:lpstr>UGA – Watershed Project</vt:lpstr>
      <vt:lpstr>Agenda</vt:lpstr>
      <vt:lpstr>Team Factor Five Members</vt:lpstr>
      <vt:lpstr>Capstone Project – Client and Purpose</vt:lpstr>
      <vt:lpstr>Project Stakeholders</vt:lpstr>
      <vt:lpstr>Stakeholder Map</vt:lpstr>
      <vt:lpstr>Project Requirements</vt:lpstr>
      <vt:lpstr>Current Client Challenges</vt:lpstr>
      <vt:lpstr>Overall Recommended Project Solution</vt:lpstr>
      <vt:lpstr>Application Workflow</vt:lpstr>
      <vt:lpstr>Wireframes – Login Screen</vt:lpstr>
      <vt:lpstr>Wireframes – Mobile – Enter Data </vt:lpstr>
      <vt:lpstr>Wireframes – Mobile - View Data </vt:lpstr>
      <vt:lpstr>Technology Platform</vt:lpstr>
      <vt:lpstr>Communication Tools</vt:lpstr>
      <vt:lpstr>Use Cases- Login</vt:lpstr>
      <vt:lpstr>Use Cases- Update Profile</vt:lpstr>
      <vt:lpstr>Use Cases- Input Data</vt:lpstr>
      <vt:lpstr>Use Cases- View Data</vt:lpstr>
      <vt:lpstr>Project Plan</vt:lpstr>
      <vt:lpstr>Project Team Challenges</vt:lpstr>
      <vt:lpstr>Key Takeaways</vt:lpstr>
      <vt:lpstr>Questions</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UGA – Watershed Project</dc:title>
  <cp:lastModifiedBy>MATHEW ALEXANDER</cp:lastModifiedBy>
  <cp:revision>1</cp:revision>
  <dcterms:modified xsi:type="dcterms:W3CDTF">2016-12-07T23:38:28Z</dcterms:modified>
</cp:coreProperties>
</file>