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98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6D07-FFF5-4DE2-8997-5CA73523E40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56330-CEA0-435C-9368-8EF99E85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56330-CEA0-435C-9368-8EF99E8564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56330-CEA0-435C-9368-8EF99E8564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8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4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6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94DBFD65-38BB-42C0-C553-CD1F52EC2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246" r="-1" b="462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5230E-B45C-F41E-9CC5-049D82259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Medical Transcript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A76F-3B3F-46B0-52A6-A7E9309F1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Angela Vales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9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0F4B-3F4A-C6B1-6B5E-6ACD5DFF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A277-BF07-191B-94E7-6EBA5664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Dell’s Children’s Hospital provided medical transcripts on 8-10 patients and their families split across four transcripts</a:t>
            </a:r>
          </a:p>
          <a:p>
            <a:r>
              <a:rPr lang="en-US" dirty="0"/>
              <a:t>Analyzed medical transcript data regarding recovery journey after heart surgery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9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0F4B-3F4A-C6B1-6B5E-6ACD5DFF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A277-BF07-191B-94E7-6EBA5664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analyzed per transcript, meaning text data was not combined</a:t>
            </a:r>
          </a:p>
          <a:p>
            <a:r>
              <a:rPr lang="en-US" dirty="0"/>
              <a:t>Multiple analysis techniques included: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Topic Modeling (Latent Dirichlet Allocation (LDA))</a:t>
            </a:r>
          </a:p>
          <a:p>
            <a:pPr lvl="1"/>
            <a:r>
              <a:rPr lang="en-US" dirty="0"/>
              <a:t>Text Mining</a:t>
            </a:r>
          </a:p>
          <a:p>
            <a:pPr lvl="1"/>
            <a:r>
              <a:rPr lang="en-US" dirty="0"/>
              <a:t>Open AI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4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0F4B-3F4A-C6B1-6B5E-6ACD5DFF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Results –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A277-BF07-191B-94E7-6EBA5664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Overview: Sentiment Analysis is a method to analyze text and determine whether the sentiment or emotional tone is positive, negative or neutral.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Across 4 transcripts, sentiment was positive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Patients/Parents generally regarded their journey as positive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A close-up of words&#10;&#10;Description automatically generated">
            <a:extLst>
              <a:ext uri="{FF2B5EF4-FFF2-40B4-BE49-F238E27FC236}">
                <a16:creationId xmlns:a16="http://schemas.microsoft.com/office/drawing/2014/main" id="{55EC4768-1BBD-CC04-7688-96BF0BEC26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9" r="21342"/>
          <a:stretch/>
        </p:blipFill>
        <p:spPr bwMode="auto">
          <a:xfrm>
            <a:off x="6096000" y="488577"/>
            <a:ext cx="5606425" cy="5880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399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0F4B-3F4A-C6B1-6B5E-6ACD5DFF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Topic Modeling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A277-BF07-191B-94E7-6EBA5664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Latent Dirichlet Allocation (LDA) classifies text in documents and the words per topic. LDA attempts to find topics the words in the document belongs to. </a:t>
            </a:r>
          </a:p>
          <a:p>
            <a:r>
              <a:rPr lang="en-US" dirty="0"/>
              <a:t>Excluded noise by tuning parameters and looked at 3 components</a:t>
            </a:r>
          </a:p>
          <a:p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Themes between the four documents included frustration, curiosity, emotions, and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5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0F4B-3F4A-C6B1-6B5E-6ACD5DFF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Open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A277-BF07-191B-94E7-6EBA5664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Prompted Open AI to provide 5 themes for transcripts. </a:t>
            </a:r>
          </a:p>
          <a:p>
            <a:r>
              <a:rPr lang="en-US" dirty="0"/>
              <a:t>Major themes across transcripts included:</a:t>
            </a:r>
          </a:p>
          <a:p>
            <a:pPr lvl="1"/>
            <a:r>
              <a:rPr lang="en-US" dirty="0"/>
              <a:t>Communication and Keeping it Simple for medical language</a:t>
            </a:r>
          </a:p>
          <a:p>
            <a:pPr lvl="1"/>
            <a:r>
              <a:rPr lang="en-US" dirty="0"/>
              <a:t>Emotional Impact and Coping Mechanisms</a:t>
            </a:r>
          </a:p>
          <a:p>
            <a:pPr lvl="1"/>
            <a:r>
              <a:rPr lang="en-US" dirty="0"/>
              <a:t>Uncertainty About Future</a:t>
            </a:r>
          </a:p>
          <a:p>
            <a:pPr lvl="1"/>
            <a:r>
              <a:rPr lang="en-US" dirty="0"/>
              <a:t>Treatment Decisions/Lack of Information</a:t>
            </a:r>
          </a:p>
          <a:p>
            <a:pPr lvl="1"/>
            <a:r>
              <a:rPr lang="en-US" dirty="0"/>
              <a:t>Monitoring and Evaluation/Hope for the Future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5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0F4B-3F4A-C6B1-6B5E-6ACD5DFF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A277-BF07-191B-94E7-6EBA5664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Transcripts were mined for gaps in care and outcome by looking for key words</a:t>
            </a:r>
          </a:p>
          <a:p>
            <a:pPr lvl="1"/>
            <a:r>
              <a:rPr lang="en-US" dirty="0"/>
              <a:t>Example gap phrases include deficiencies, lacking, gaps</a:t>
            </a:r>
          </a:p>
          <a:p>
            <a:pPr lvl="1"/>
            <a:r>
              <a:rPr lang="en-US" dirty="0"/>
              <a:t>Example outcomes phrases include healthy, harmed, improving, complications</a:t>
            </a:r>
          </a:p>
          <a:p>
            <a:pPr lvl="1"/>
            <a:r>
              <a:rPr lang="en-US" dirty="0"/>
              <a:t>For gaps in care there was a consensus that more information is needed regarding follow-up</a:t>
            </a:r>
          </a:p>
          <a:p>
            <a:pPr lvl="1"/>
            <a:r>
              <a:rPr lang="en-US" dirty="0"/>
              <a:t>Participants did not know what questions to ask their health care team and it would be helpful to see kids of the same age to give advice</a:t>
            </a:r>
          </a:p>
          <a:p>
            <a:pPr lvl="1"/>
            <a:r>
              <a:rPr lang="en-US" dirty="0"/>
              <a:t>Outcomes phrases were geared toward surgical decisions, quality of future life, and participants were moving on with life involved in sports and future studies.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9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0F4B-3F4A-C6B1-6B5E-6ACD5DFF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A277-BF07-191B-94E7-6EBA5664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future direction to take regarding this analysis is to combine transcripts for analysis</a:t>
            </a:r>
          </a:p>
          <a:p>
            <a:pPr lvl="1"/>
            <a:r>
              <a:rPr lang="en-US" dirty="0"/>
              <a:t>There was an assumption that different cohorts might provide different contextual themes/dialogue flow</a:t>
            </a:r>
          </a:p>
          <a:p>
            <a:r>
              <a:rPr lang="en-US" dirty="0"/>
              <a:t>It would be interesting to also see change in themes if sampled at different intervals (before, after , 1 year follow-up)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0497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386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</vt:lpstr>
      <vt:lpstr>Sabon Next LT</vt:lpstr>
      <vt:lpstr>Wingdings</vt:lpstr>
      <vt:lpstr>LuminousVTI</vt:lpstr>
      <vt:lpstr>Medical Transcript Analysis</vt:lpstr>
      <vt:lpstr>Introduction</vt:lpstr>
      <vt:lpstr>Method</vt:lpstr>
      <vt:lpstr>Results – Sentiment Analysis</vt:lpstr>
      <vt:lpstr>Results – Topic Modeling (LDA)</vt:lpstr>
      <vt:lpstr>Results – Open AI</vt:lpstr>
      <vt:lpstr>Results – Text Mining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Transcript Analysis</dc:title>
  <dc:creator>Melissa Vales</dc:creator>
  <cp:lastModifiedBy>Melissa Vales</cp:lastModifiedBy>
  <cp:revision>19</cp:revision>
  <dcterms:created xsi:type="dcterms:W3CDTF">2024-04-25T23:45:43Z</dcterms:created>
  <dcterms:modified xsi:type="dcterms:W3CDTF">2024-04-26T05:42:57Z</dcterms:modified>
</cp:coreProperties>
</file>