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51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8DD97-2073-A96A-C4CE-FB6CF8DC3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0889D3-4E81-2083-C6E7-D5106D2AD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4E66ED-EE49-206C-F49E-8B3F876D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CC8D-1A64-430E-A8A0-159739CF5450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F42EC-29FC-D0DF-7A51-D0DBF77A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6427F8-E970-028E-545B-42408C32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ACEE-FF37-4B39-A1AF-0CB9E8972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59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97024-4526-CB22-11E6-E3C43DFB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3B9CE7-E68C-FB16-F0F3-154ECDD2E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5EEBC-0AFD-0A47-8683-CE70F5ED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CC8D-1A64-430E-A8A0-159739CF5450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C5F08B-3C47-4CB0-1869-9994317B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E1E28D-8721-AF18-497F-2B66753C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ACEE-FF37-4B39-A1AF-0CB9E8972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34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A6C1F23-1832-A187-1258-E93D46D20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7B873D-3544-3249-B17B-531F94396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01BE0E-48EF-9B4B-33FC-AB93A7DE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CC8D-1A64-430E-A8A0-159739CF5450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25BA0A-06CD-091F-5BB5-38A66A12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B63CA7-FD78-F0CB-C440-45B9822C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ACEE-FF37-4B39-A1AF-0CB9E8972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82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714771-1CDF-E707-0739-0B217F95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0483D-F499-D153-E0F0-59EDBDDCC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6E8951-480E-D9AC-A22A-C0D4FACE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CC8D-1A64-430E-A8A0-159739CF5450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9B79A5-9CE5-A4D0-E959-63800E2B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C15D5E-3869-1EA3-9D23-4DAF6524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ACEE-FF37-4B39-A1AF-0CB9E8972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66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D6569-AF6F-4EB3-A687-0D4CCB8A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624011-2148-10D8-894C-DE9B9FDCB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1F9676-79C5-E4EE-2C10-04A14EB3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CC8D-1A64-430E-A8A0-159739CF5450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4BE208-B2E1-DFB4-B6F8-AE322F47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54045-6896-9C62-65BB-1F33F7CE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ACEE-FF37-4B39-A1AF-0CB9E8972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6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A2814-0E88-48F9-8959-EC6068FE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0CCE63-CF00-B593-39D5-DF7259B8F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FADD44-D2F4-652E-5E43-E4E9EF7CF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E179BD-E383-4D1D-7845-94D5DA99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CC8D-1A64-430E-A8A0-159739CF5450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4ECD2A-1BCA-9DCD-82BE-44D120B7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2DA9CD-4D2D-357C-627F-26CA4428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ACEE-FF37-4B39-A1AF-0CB9E8972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18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97C0C-A19F-5EF5-C6FE-EF11C243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48184B-C601-B343-146D-15B97D0E1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853B63-40AE-AED0-5C9A-8E177D9C8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521FFE3-5E84-E5D0-21D3-F5C800D73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B0302E-26A5-9F4B-B2DA-40D419CBB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31FAE2-EE61-BD7A-FB61-32C17E2E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CC8D-1A64-430E-A8A0-159739CF5450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488A3C-BD95-75D8-F4EC-1F4ED618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348119-9C93-BDF4-34D3-D2063089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ACEE-FF37-4B39-A1AF-0CB9E8972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68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9A2D8-5A1B-4FE5-2A02-56AD69CA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21492B-FC06-D4D6-02FC-400168AC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CC8D-1A64-430E-A8A0-159739CF5450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95F064-8527-7A5C-B6D5-F708E776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638405-3193-CA6E-7ED7-C6A51104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ACEE-FF37-4B39-A1AF-0CB9E8972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42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1BF6B6-2DF6-098D-33CA-6D0FBEAA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CC8D-1A64-430E-A8A0-159739CF5450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44D46EC-E4F5-217E-6A64-36411391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0D2E51-114E-972F-56A4-38C6EB4A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ACEE-FF37-4B39-A1AF-0CB9E8972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59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7DCA3B-3F89-D3FF-D9B7-30CE63C0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B28BE2-0D2A-BA20-2685-662951253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B88DA9-F02A-065B-8890-EFABF8AEA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74347A-C8C8-51F5-7728-EACA7D9F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CC8D-1A64-430E-A8A0-159739CF5450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A2DAC8-FC30-EAF4-F741-BAA95D7C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54E220-70A9-6384-ED14-D7FD4D92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ACEE-FF37-4B39-A1AF-0CB9E8972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65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697B1-B751-888C-2293-E013DD35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A72D2A-222F-6195-3E2A-ECB01B28B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6727D3-D214-709D-A9AE-300E59713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5F4B46-0DA4-DA92-5CD7-EA316817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CC8D-1A64-430E-A8A0-159739CF5450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059F4F-B9CE-8454-9909-AF90200D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111087-F163-FB84-088C-41E73A48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ACEE-FF37-4B39-A1AF-0CB9E8972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97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03EED5-B7C1-622C-8A8E-D39F6AA2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423AD1-EF5E-F167-B605-3C7BFEDC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B1D84-75CB-C31F-FB09-6C100DAFD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ECC8D-1A64-430E-A8A0-159739CF5450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56E1AF-DF06-880C-A5CE-596D34D9B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176E6E-8977-AFFF-3689-AA13C1534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2ACEE-FF37-4B39-A1AF-0CB9E89720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75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B6DDC-2256-A0F8-6079-17277D2DE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AC985E-D584-1E71-7A74-D01EE24F1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93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有馬　和美</dc:creator>
  <cp:lastModifiedBy>有馬　和美</cp:lastModifiedBy>
  <cp:revision>1</cp:revision>
  <dcterms:created xsi:type="dcterms:W3CDTF">2025-01-24T01:41:29Z</dcterms:created>
  <dcterms:modified xsi:type="dcterms:W3CDTF">2025-01-24T01:41:50Z</dcterms:modified>
</cp:coreProperties>
</file>